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83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441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80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41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11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68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2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21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93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5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BA7A-C95D-4C10-A516-5DF6BAD8B3E6}" type="datetimeFigureOut">
              <a:rPr lang="fi-FI" smtClean="0"/>
              <a:t>31.1.2019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56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571" y="1246908"/>
            <a:ext cx="6916189" cy="561109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593571" y="0"/>
            <a:ext cx="6916189" cy="1238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6" name="Rounded Rectangle 5"/>
          <p:cNvSpPr/>
          <p:nvPr/>
        </p:nvSpPr>
        <p:spPr>
          <a:xfrm>
            <a:off x="5374177" y="2019993"/>
            <a:ext cx="384879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ounded Rectangle 6"/>
          <p:cNvSpPr/>
          <p:nvPr/>
        </p:nvSpPr>
        <p:spPr>
          <a:xfrm>
            <a:off x="5374177" y="2660074"/>
            <a:ext cx="384879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ounded Rectangle 7"/>
          <p:cNvSpPr/>
          <p:nvPr/>
        </p:nvSpPr>
        <p:spPr>
          <a:xfrm>
            <a:off x="5374177" y="3369425"/>
            <a:ext cx="384879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ounded Rectangle 8"/>
          <p:cNvSpPr/>
          <p:nvPr/>
        </p:nvSpPr>
        <p:spPr>
          <a:xfrm>
            <a:off x="5374177" y="4028899"/>
            <a:ext cx="384879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3499260" y="2066297"/>
            <a:ext cx="158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Käyttäjätunnus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499258" y="277207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Salasana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3499258" y="341572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3499258" y="4076002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14" name="TextBox 13"/>
          <p:cNvSpPr txBox="1"/>
          <p:nvPr/>
        </p:nvSpPr>
        <p:spPr>
          <a:xfrm>
            <a:off x="5257601" y="1406823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Rekisteröinti</a:t>
            </a:r>
            <a:endParaRPr lang="fi-FI" dirty="0"/>
          </a:p>
        </p:txBody>
      </p:sp>
      <p:sp>
        <p:nvSpPr>
          <p:cNvPr id="15" name="Rounded Rectangle 14"/>
          <p:cNvSpPr/>
          <p:nvPr/>
        </p:nvSpPr>
        <p:spPr>
          <a:xfrm>
            <a:off x="5935575" y="4783975"/>
            <a:ext cx="173320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Luo käyttäjä</a:t>
            </a:r>
            <a:endParaRPr lang="fi-FI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2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Hildén Antti Juhani</dc:creator>
  <cp:lastModifiedBy>Hildén Antti Juhani</cp:lastModifiedBy>
  <cp:revision>1</cp:revision>
  <dcterms:created xsi:type="dcterms:W3CDTF">2019-01-31T11:20:20Z</dcterms:created>
  <dcterms:modified xsi:type="dcterms:W3CDTF">2019-01-31T11:29:08Z</dcterms:modified>
</cp:coreProperties>
</file>