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83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441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80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41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11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6684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52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21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934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5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BA7A-C95D-4C10-A516-5DF6BAD8B3E6}" type="datetimeFigureOut">
              <a:rPr lang="fi-FI" smtClean="0"/>
              <a:t>6.2.2019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4FCF-4F58-44AE-9E9C-D147BC73E9C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56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571" y="1246908"/>
            <a:ext cx="6916189" cy="561109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593571" y="0"/>
            <a:ext cx="6916189" cy="1238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Rounded Rectangle 6"/>
          <p:cNvSpPr/>
          <p:nvPr/>
        </p:nvSpPr>
        <p:spPr>
          <a:xfrm>
            <a:off x="2730727" y="1299019"/>
            <a:ext cx="6641869" cy="5492479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7" name="Rounded Rectangle 6"/>
          <p:cNvSpPr/>
          <p:nvPr/>
        </p:nvSpPr>
        <p:spPr>
          <a:xfrm>
            <a:off x="4314300" y="1344307"/>
            <a:ext cx="3474720" cy="3602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Tiimin hallintapaneeli</a:t>
            </a:r>
            <a:endParaRPr lang="fi-FI" dirty="0"/>
          </a:p>
        </p:txBody>
      </p:sp>
      <p:sp>
        <p:nvSpPr>
          <p:cNvPr id="128" name="TextBox 13"/>
          <p:cNvSpPr txBox="1"/>
          <p:nvPr/>
        </p:nvSpPr>
        <p:spPr>
          <a:xfrm>
            <a:off x="4872997" y="3655023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u="sng" dirty="0" smtClean="0"/>
              <a:t>Poista käyttäjä tiimistä</a:t>
            </a:r>
            <a:endParaRPr lang="fi-FI" u="sng" dirty="0"/>
          </a:p>
        </p:txBody>
      </p:sp>
      <p:cxnSp>
        <p:nvCxnSpPr>
          <p:cNvPr id="8" name="Suora yhdysviiva 7"/>
          <p:cNvCxnSpPr/>
          <p:nvPr/>
        </p:nvCxnSpPr>
        <p:spPr>
          <a:xfrm flipV="1">
            <a:off x="2724358" y="3655023"/>
            <a:ext cx="66418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5"/>
          <p:cNvSpPr/>
          <p:nvPr/>
        </p:nvSpPr>
        <p:spPr>
          <a:xfrm>
            <a:off x="4775835" y="3181554"/>
            <a:ext cx="106384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accent6"/>
                </a:solidFill>
              </a:rPr>
              <a:t>Hyväksy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" name="Rounded Rectangle 5"/>
          <p:cNvSpPr/>
          <p:nvPr/>
        </p:nvSpPr>
        <p:spPr>
          <a:xfrm>
            <a:off x="7141195" y="3179204"/>
            <a:ext cx="106384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Hylkää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37" name="Rounded Rectangle 5"/>
          <p:cNvSpPr/>
          <p:nvPr/>
        </p:nvSpPr>
        <p:spPr>
          <a:xfrm>
            <a:off x="4109788" y="6203104"/>
            <a:ext cx="1819314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accent6"/>
                </a:solidFill>
              </a:rPr>
              <a:t>Lähetä kutsu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Rounded Rectangle 5"/>
          <p:cNvSpPr/>
          <p:nvPr/>
        </p:nvSpPr>
        <p:spPr>
          <a:xfrm>
            <a:off x="6434052" y="6203104"/>
            <a:ext cx="1619264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Älä lähetä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40" name="Rounded Rectangle 27"/>
          <p:cNvSpPr/>
          <p:nvPr/>
        </p:nvSpPr>
        <p:spPr>
          <a:xfrm>
            <a:off x="4164795" y="4076010"/>
            <a:ext cx="170929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bg2">
                    <a:lumMod val="50000"/>
                  </a:schemeClr>
                </a:solidFill>
              </a:rPr>
              <a:t>KäyttäjäID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" name="Rounded Rectangle 5"/>
          <p:cNvSpPr/>
          <p:nvPr/>
        </p:nvSpPr>
        <p:spPr>
          <a:xfrm>
            <a:off x="6434052" y="4615545"/>
            <a:ext cx="1619264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rgbClr val="FF0000"/>
                </a:solidFill>
              </a:rPr>
              <a:t>Poista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144" name="Rounded Rectangle 27"/>
          <p:cNvSpPr/>
          <p:nvPr/>
        </p:nvSpPr>
        <p:spPr>
          <a:xfrm>
            <a:off x="6149383" y="4076010"/>
            <a:ext cx="190393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Nimi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6" name="TextBox 13"/>
          <p:cNvSpPr txBox="1"/>
          <p:nvPr/>
        </p:nvSpPr>
        <p:spPr>
          <a:xfrm>
            <a:off x="5010541" y="5101781"/>
            <a:ext cx="208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u="sng" dirty="0" smtClean="0"/>
              <a:t>Lisää käyttäjä tiimiin</a:t>
            </a:r>
            <a:endParaRPr lang="fi-FI" u="sng" dirty="0"/>
          </a:p>
        </p:txBody>
      </p:sp>
      <p:cxnSp>
        <p:nvCxnSpPr>
          <p:cNvPr id="147" name="Suora yhdysviiva 146"/>
          <p:cNvCxnSpPr/>
          <p:nvPr/>
        </p:nvCxnSpPr>
        <p:spPr>
          <a:xfrm flipV="1">
            <a:off x="2730727" y="5101952"/>
            <a:ext cx="66418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27"/>
          <p:cNvSpPr/>
          <p:nvPr/>
        </p:nvSpPr>
        <p:spPr>
          <a:xfrm>
            <a:off x="4109788" y="5613929"/>
            <a:ext cx="1902431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bg2">
                    <a:lumMod val="50000"/>
                  </a:schemeClr>
                </a:solidFill>
              </a:rPr>
              <a:t>KäyttäjäID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9" name="Rounded Rectangle 27"/>
          <p:cNvSpPr/>
          <p:nvPr/>
        </p:nvSpPr>
        <p:spPr>
          <a:xfrm>
            <a:off x="6149383" y="5613929"/>
            <a:ext cx="190393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Nimi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Rounded Rectangle 27"/>
          <p:cNvSpPr/>
          <p:nvPr/>
        </p:nvSpPr>
        <p:spPr>
          <a:xfrm>
            <a:off x="4775835" y="1951360"/>
            <a:ext cx="342920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imi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2" name="TextBox 13"/>
          <p:cNvSpPr txBox="1"/>
          <p:nvPr/>
        </p:nvSpPr>
        <p:spPr>
          <a:xfrm>
            <a:off x="3496479" y="196926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Tiimin nimi</a:t>
            </a:r>
            <a:endParaRPr lang="fi-FI" dirty="0"/>
          </a:p>
        </p:txBody>
      </p:sp>
      <p:sp>
        <p:nvSpPr>
          <p:cNvPr id="153" name="TextBox 13"/>
          <p:cNvSpPr txBox="1"/>
          <p:nvPr/>
        </p:nvSpPr>
        <p:spPr>
          <a:xfrm>
            <a:off x="3508092" y="2505035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mtClean="0"/>
              <a:t>Johtaja</a:t>
            </a:r>
            <a:endParaRPr lang="fi-FI" dirty="0"/>
          </a:p>
        </p:txBody>
      </p:sp>
      <p:sp>
        <p:nvSpPr>
          <p:cNvPr id="155" name="Rounded Rectangle 27"/>
          <p:cNvSpPr/>
          <p:nvPr/>
        </p:nvSpPr>
        <p:spPr>
          <a:xfrm>
            <a:off x="6495746" y="2538916"/>
            <a:ext cx="1709299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bg2">
                    <a:lumMod val="50000"/>
                  </a:schemeClr>
                </a:solidFill>
              </a:rPr>
              <a:t>KäyttäjäID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6" name="Rounded Rectangle 27"/>
          <p:cNvSpPr/>
          <p:nvPr/>
        </p:nvSpPr>
        <p:spPr>
          <a:xfrm>
            <a:off x="4775836" y="2546196"/>
            <a:ext cx="1592743" cy="4051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Nimi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2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</Words>
  <Application>Microsoft Office PowerPoint</Application>
  <PresentationFormat>Laajakuva</PresentationFormat>
  <Paragraphs>17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PowerPoint-esitys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Hildén Antti Juhani</dc:creator>
  <cp:lastModifiedBy>Hildén Antti Juhani</cp:lastModifiedBy>
  <cp:revision>9</cp:revision>
  <dcterms:created xsi:type="dcterms:W3CDTF">2019-01-31T11:20:20Z</dcterms:created>
  <dcterms:modified xsi:type="dcterms:W3CDTF">2019-02-06T12:28:54Z</dcterms:modified>
</cp:coreProperties>
</file>