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1" r:id="rId5"/>
    <p:sldId id="257" r:id="rId6"/>
    <p:sldId id="262" r:id="rId7"/>
    <p:sldId id="259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55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132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71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048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20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88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065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048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189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26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805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C308-AB33-4E5E-90A6-E4ED9316589B}" type="datetimeFigureOut">
              <a:rPr lang="fi-FI" smtClean="0"/>
              <a:t>16.1.2019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EE99E-6E0C-4791-8690-ABB14B6B2B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235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15378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1537855"/>
            <a:ext cx="12192000" cy="523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37856"/>
            <a:ext cx="6035040" cy="1712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</a:t>
            </a:r>
            <a:r>
              <a:rPr lang="en-US" dirty="0" smtClean="0"/>
              <a:t> </a:t>
            </a:r>
            <a:r>
              <a:rPr lang="en-US" dirty="0" err="1" smtClean="0"/>
              <a:t>tänään</a:t>
            </a:r>
            <a:endParaRPr lang="fi-FI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3300153"/>
            <a:ext cx="6035040" cy="1712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 eilen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062451"/>
            <a:ext cx="6035040" cy="17124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 sitä ennen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56960" y="1562793"/>
            <a:ext cx="6035040" cy="52120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Uutiset</a:t>
            </a:r>
          </a:p>
          <a:p>
            <a:pPr algn="ctr"/>
            <a:r>
              <a:rPr lang="fi-FI" dirty="0" smtClean="0"/>
              <a:t>Jne.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022465"/>
            <a:ext cx="540327" cy="515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Piilota/näytä valikko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473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15378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Yksittäiset sivut</a:t>
            </a:r>
            <a:endParaRPr lang="fi-FI" dirty="0"/>
          </a:p>
        </p:txBody>
      </p:sp>
      <p:sp>
        <p:nvSpPr>
          <p:cNvPr id="3" name="Rectangle 2"/>
          <p:cNvSpPr/>
          <p:nvPr/>
        </p:nvSpPr>
        <p:spPr>
          <a:xfrm>
            <a:off x="0" y="1537855"/>
            <a:ext cx="2036618" cy="52370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036618" y="1546168"/>
            <a:ext cx="10155382" cy="5237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2465"/>
            <a:ext cx="540327" cy="5153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dirty="0" smtClean="0"/>
              <a:t>Piilota/näytä valikko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11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4931" y="1"/>
            <a:ext cx="8138160" cy="1122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026920" y="1122219"/>
            <a:ext cx="8138160" cy="1122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 (menu kuvake)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4931" y="2244437"/>
            <a:ext cx="8138160" cy="4613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</a:t>
            </a:r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8059" y="2244437"/>
            <a:ext cx="7971906" cy="28346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Uutiset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128059" y="5146270"/>
            <a:ext cx="7971906" cy="16445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</a:t>
            </a:r>
          </a:p>
        </p:txBody>
      </p:sp>
      <p:sp>
        <p:nvSpPr>
          <p:cNvPr id="2" name="Right Arrow 1"/>
          <p:cNvSpPr/>
          <p:nvPr/>
        </p:nvSpPr>
        <p:spPr>
          <a:xfrm>
            <a:off x="9114905" y="3429000"/>
            <a:ext cx="739833" cy="532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217429" y="5702529"/>
            <a:ext cx="739833" cy="532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2340031" y="3395749"/>
            <a:ext cx="739833" cy="532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2340030" y="5698370"/>
            <a:ext cx="739833" cy="532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4931" y="1"/>
            <a:ext cx="8138160" cy="1122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Yksittäiset sivut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>
            <a:off x="2026920" y="1122219"/>
            <a:ext cx="8138160" cy="1122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 (menu kuvake)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044931" y="2244437"/>
            <a:ext cx="8138160" cy="4613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</a:t>
            </a:r>
            <a:endParaRPr lang="fi-FI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2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3237" y="0"/>
            <a:ext cx="4081548" cy="1115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Etusivu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073237" y="1115481"/>
            <a:ext cx="4081548" cy="1120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 (kuvake)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8051" y="2230962"/>
            <a:ext cx="3940233" cy="462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</a:t>
            </a: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8051" y="2230962"/>
            <a:ext cx="3940233" cy="24241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Uutiset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498081" y="3155239"/>
            <a:ext cx="523701" cy="575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4180680" y="3176523"/>
            <a:ext cx="523701" cy="53820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48051" y="4748129"/>
            <a:ext cx="3940233" cy="21098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Päiväkirja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498080" y="5552573"/>
            <a:ext cx="523701" cy="500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4184214" y="5568851"/>
            <a:ext cx="523701" cy="4684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3237" y="0"/>
            <a:ext cx="4081548" cy="1115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Yksittäinen sivu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4073237" y="1115481"/>
            <a:ext cx="4081548" cy="11206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 (kuvake)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8051" y="2230962"/>
            <a:ext cx="3940233" cy="4627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</a:t>
            </a: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95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036618" cy="15378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Banneri-väri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0" y="1537856"/>
            <a:ext cx="2036618" cy="19534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Valikko-väri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491346"/>
            <a:ext cx="2036618" cy="1803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ysClr val="windowText" lastClr="000000"/>
                </a:solidFill>
              </a:rPr>
              <a:t>Sisältö-väri</a:t>
            </a:r>
          </a:p>
          <a:p>
            <a:pPr algn="ctr"/>
            <a:endParaRPr lang="fi-FI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9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Hildén Antti Juhani</dc:creator>
  <cp:lastModifiedBy>Hildén Antti Juhani</cp:lastModifiedBy>
  <cp:revision>7</cp:revision>
  <dcterms:created xsi:type="dcterms:W3CDTF">2019-01-10T11:19:24Z</dcterms:created>
  <dcterms:modified xsi:type="dcterms:W3CDTF">2019-01-16T10:47:39Z</dcterms:modified>
</cp:coreProperties>
</file>