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6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8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72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52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603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5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42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90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5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375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53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4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2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30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9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1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ko24/Calculator" TargetMode="External"/><Relationship Id="rId2" Type="http://schemas.openxmlformats.org/officeDocument/2006/relationships/hyperlink" Target="https://www.tinkercad.com/things/7efYwaL8R9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2443941"/>
            <a:ext cx="8791575" cy="108264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endParaRPr lang="bg-BG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73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84811" y="1849886"/>
            <a:ext cx="10203023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Описание на проекта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423" y="2798911"/>
            <a:ext cx="101910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bg-BG" sz="3000" dirty="0"/>
              <a:t>Проектът представлява работещ модел на калкулатор. При натискане на някой от бутоните се изпълнява съответното действие, което се отразява и на </a:t>
            </a:r>
            <a:r>
              <a:rPr lang="en-US" sz="3000" dirty="0"/>
              <a:t>LCD </a:t>
            </a:r>
            <a:r>
              <a:rPr lang="bg-BG" sz="3000" dirty="0"/>
              <a:t>екрана. Всеки от червените бутони има определена функция: </a:t>
            </a:r>
            <a:r>
              <a:rPr lang="en-US" sz="3000" dirty="0"/>
              <a:t>A (+), B (-), C (*), D (/), # (=), * (Clear).</a:t>
            </a:r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1452209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40523" y="2883211"/>
            <a:ext cx="3887786" cy="94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КОМПОНЕНТИ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7624" y="312878"/>
            <a:ext cx="2945779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Keypad 4x4</a:t>
            </a:r>
            <a:endParaRPr lang="bg-BG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609" y="5859322"/>
            <a:ext cx="4661963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Arduino Uno R3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07768" y="5983265"/>
            <a:ext cx="2505675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bg-BG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16x2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94913" y="202829"/>
            <a:ext cx="3065109" cy="461665"/>
          </a:xfrm>
          <a:prstGeom prst="rect">
            <a:avLst/>
          </a:prstGeom>
          <a:noFill/>
          <a:ln w="28575">
            <a:noFill/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l-GR" sz="2400" b="1" dirty="0"/>
              <a:t>220 Ω </a:t>
            </a:r>
            <a:r>
              <a:rPr lang="en-US" sz="2400" b="1" dirty="0"/>
              <a:t>Resistor</a:t>
            </a:r>
            <a:endParaRPr lang="bg-BG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2" descr="Arduino 4x4 Keypad Interfacing With Arduino Uno |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75" y="853141"/>
            <a:ext cx="2190094" cy="2350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rduino Uno R3 Development Board - Control Volt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20" y="3669676"/>
            <a:ext cx="2598091" cy="194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6x2 Character LCD Arduino Tutorial (8 Example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13" y="3832236"/>
            <a:ext cx="3462827" cy="193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line 50x Through Hole Carbon Film Resistors 220 Ohm: Amazon.c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080" y="774543"/>
            <a:ext cx="2160492" cy="216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541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6880" y="178045"/>
            <a:ext cx="9905998" cy="790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Схем</a:t>
            </a:r>
            <a:r>
              <a:rPr lang="bg-BG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А</a:t>
            </a:r>
            <a:endParaRPr lang="bg-BG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988" y="1134706"/>
            <a:ext cx="5735782" cy="5079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0740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" y="2643448"/>
            <a:ext cx="1207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Линк към </a:t>
            </a:r>
            <a:r>
              <a:rPr lang="bg-BG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проекта: </a:t>
            </a:r>
            <a:r>
              <a:rPr lang="en-US" sz="2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US" sz="2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US" sz="2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www.tinkercad.com/things/7efYwaL8R9u</a:t>
            </a:r>
            <a:endParaRPr lang="en-US" sz="25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Линк </a:t>
            </a:r>
            <a:r>
              <a:rPr lang="bg-BG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към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bg-BG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5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</a:t>
            </a:r>
            <a:r>
              <a:rPr lang="bg-BG" sz="2500" u="sng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://</a:t>
            </a:r>
            <a:r>
              <a:rPr lang="bg-BG" sz="25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github.com/vesko24/Calculator</a:t>
            </a:r>
            <a:endParaRPr lang="bg-BG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20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348" y="2718262"/>
            <a:ext cx="99669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БЛАГОДАРЯ ЗА ВНИМАНИЕТО!</a:t>
            </a:r>
            <a:endParaRPr lang="bg-BG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073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345</TotalTime>
  <Words>91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Wingdings 3</vt:lpstr>
      <vt:lpstr>Wisp</vt:lpstr>
      <vt:lpstr>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ArduinoBoy</dc:title>
  <dc:creator>Божидар Андонов</dc:creator>
  <cp:lastModifiedBy>Veselin Zinkov</cp:lastModifiedBy>
  <cp:revision>26</cp:revision>
  <dcterms:created xsi:type="dcterms:W3CDTF">2019-07-06T14:16:57Z</dcterms:created>
  <dcterms:modified xsi:type="dcterms:W3CDTF">2020-07-09T08:24:07Z</dcterms:modified>
</cp:coreProperties>
</file>