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3" r:id="rId2"/>
  </p:sldMasterIdLst>
  <p:notesMasterIdLst>
    <p:notesMasterId r:id="rId23"/>
  </p:notesMasterIdLst>
  <p:sldIdLst>
    <p:sldId id="258" r:id="rId3"/>
    <p:sldId id="256" r:id="rId4"/>
    <p:sldId id="257" r:id="rId5"/>
    <p:sldId id="260" r:id="rId6"/>
    <p:sldId id="261" r:id="rId7"/>
    <p:sldId id="269" r:id="rId8"/>
    <p:sldId id="270" r:id="rId9"/>
    <p:sldId id="276" r:id="rId10"/>
    <p:sldId id="268" r:id="rId11"/>
    <p:sldId id="275" r:id="rId12"/>
    <p:sldId id="271" r:id="rId13"/>
    <p:sldId id="272" r:id="rId14"/>
    <p:sldId id="273" r:id="rId15"/>
    <p:sldId id="262" r:id="rId16"/>
    <p:sldId id="263" r:id="rId17"/>
    <p:sldId id="274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2C3C"/>
    <a:srgbClr val="D86713"/>
    <a:srgbClr val="5A6570"/>
    <a:srgbClr val="A081BA"/>
    <a:srgbClr val="EC7D31"/>
    <a:srgbClr val="70AE47"/>
    <a:srgbClr val="DBE1EB"/>
    <a:srgbClr val="5C9BD5"/>
    <a:srgbClr val="3BB4A1"/>
    <a:srgbClr val="FA9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2C6A3-A4DE-C849-89F1-8E29565923C2}" v="17" dt="2024-03-21T12:59:56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72"/>
    <p:restoredTop sz="83034"/>
  </p:normalViewPr>
  <p:slideViewPr>
    <p:cSldViewPr snapToGrid="0">
      <p:cViewPr varScale="1">
        <p:scale>
          <a:sx n="127" d="100"/>
          <a:sy n="12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Honders" userId="24a0b72c82c26d5f" providerId="LiveId" clId="{7672C6A3-A4DE-C849-89F1-8E29565923C2}"/>
    <pc:docChg chg="undo custSel addSld delSld modSld sldOrd">
      <pc:chgData name="Roy Honders" userId="24a0b72c82c26d5f" providerId="LiveId" clId="{7672C6A3-A4DE-C849-89F1-8E29565923C2}" dt="2024-03-21T13:31:02.115" v="3930" actId="20577"/>
      <pc:docMkLst>
        <pc:docMk/>
      </pc:docMkLst>
      <pc:sldChg chg="addSp delSp modSp mod modClrScheme chgLayout">
        <pc:chgData name="Roy Honders" userId="24a0b72c82c26d5f" providerId="LiveId" clId="{7672C6A3-A4DE-C849-89F1-8E29565923C2}" dt="2024-03-21T13:05:50.433" v="3200" actId="20577"/>
        <pc:sldMkLst>
          <pc:docMk/>
          <pc:sldMk cId="1493515600" sldId="256"/>
        </pc:sldMkLst>
        <pc:spChg chg="mod">
          <ac:chgData name="Roy Honders" userId="24a0b72c82c26d5f" providerId="LiveId" clId="{7672C6A3-A4DE-C849-89F1-8E29565923C2}" dt="2024-03-20T17:07:21.095" v="2173" actId="26606"/>
          <ac:spMkLst>
            <pc:docMk/>
            <pc:sldMk cId="1493515600" sldId="256"/>
            <ac:spMk id="10" creationId="{8B36775E-21D5-27B4-750C-9FABC1763015}"/>
          </ac:spMkLst>
        </pc:spChg>
        <pc:spChg chg="add del">
          <ac:chgData name="Roy Honders" userId="24a0b72c82c26d5f" providerId="LiveId" clId="{7672C6A3-A4DE-C849-89F1-8E29565923C2}" dt="2024-03-20T17:07:21.095" v="2173" actId="26606"/>
          <ac:spMkLst>
            <pc:docMk/>
            <pc:sldMk cId="1493515600" sldId="256"/>
            <ac:spMk id="12" creationId="{BD2679D9-A55A-E765-B11F-43752BF2CFF8}"/>
          </ac:spMkLst>
        </pc:spChg>
        <pc:spChg chg="add del">
          <ac:chgData name="Roy Honders" userId="24a0b72c82c26d5f" providerId="LiveId" clId="{7672C6A3-A4DE-C849-89F1-8E29565923C2}" dt="2024-03-20T17:07:21.095" v="2173" actId="26606"/>
          <ac:spMkLst>
            <pc:docMk/>
            <pc:sldMk cId="1493515600" sldId="256"/>
            <ac:spMk id="14" creationId="{B496B952-62E2-3E5B-C138-862A974B6147}"/>
          </ac:spMkLst>
        </pc:spChg>
        <pc:spChg chg="mod">
          <ac:chgData name="Roy Honders" userId="24a0b72c82c26d5f" providerId="LiveId" clId="{7672C6A3-A4DE-C849-89F1-8E29565923C2}" dt="2024-03-21T13:05:50.433" v="3200" actId="20577"/>
          <ac:spMkLst>
            <pc:docMk/>
            <pc:sldMk cId="1493515600" sldId="256"/>
            <ac:spMk id="16" creationId="{0E76209C-6763-0B9C-B36F-542BE7731617}"/>
          </ac:spMkLst>
        </pc:spChg>
        <pc:spChg chg="add">
          <ac:chgData name="Roy Honders" userId="24a0b72c82c26d5f" providerId="LiveId" clId="{7672C6A3-A4DE-C849-89F1-8E29565923C2}" dt="2024-03-20T17:07:21.095" v="2173" actId="26606"/>
          <ac:spMkLst>
            <pc:docMk/>
            <pc:sldMk cId="1493515600" sldId="256"/>
            <ac:spMk id="21" creationId="{0124D568-137D-C794-5496-DA14F5B56C7E}"/>
          </ac:spMkLst>
        </pc:spChg>
        <pc:spChg chg="add">
          <ac:chgData name="Roy Honders" userId="24a0b72c82c26d5f" providerId="LiveId" clId="{7672C6A3-A4DE-C849-89F1-8E29565923C2}" dt="2024-03-20T17:07:21.095" v="2173" actId="26606"/>
          <ac:spMkLst>
            <pc:docMk/>
            <pc:sldMk cId="1493515600" sldId="256"/>
            <ac:spMk id="23" creationId="{6B4D9583-D425-6602-C31B-872AC33959D8}"/>
          </ac:spMkLst>
        </pc:spChg>
        <pc:picChg chg="mod ord modCrop">
          <ac:chgData name="Roy Honders" userId="24a0b72c82c26d5f" providerId="LiveId" clId="{7672C6A3-A4DE-C849-89F1-8E29565923C2}" dt="2024-03-20T17:08:23.964" v="2183" actId="1076"/>
          <ac:picMkLst>
            <pc:docMk/>
            <pc:sldMk cId="1493515600" sldId="256"/>
            <ac:picMk id="5" creationId="{2B3ADDC2-DF90-C346-85A7-E53B9762C36C}"/>
          </ac:picMkLst>
        </pc:picChg>
      </pc:sldChg>
      <pc:sldChg chg="delSp modSp mod">
        <pc:chgData name="Roy Honders" userId="24a0b72c82c26d5f" providerId="LiveId" clId="{7672C6A3-A4DE-C849-89F1-8E29565923C2}" dt="2024-03-20T16:19:46.661" v="1176" actId="1076"/>
        <pc:sldMkLst>
          <pc:docMk/>
          <pc:sldMk cId="4101912586" sldId="257"/>
        </pc:sldMkLst>
        <pc:spChg chg="mod">
          <ac:chgData name="Roy Honders" userId="24a0b72c82c26d5f" providerId="LiveId" clId="{7672C6A3-A4DE-C849-89F1-8E29565923C2}" dt="2024-03-20T16:19:46.661" v="1176" actId="1076"/>
          <ac:spMkLst>
            <pc:docMk/>
            <pc:sldMk cId="4101912586" sldId="257"/>
            <ac:spMk id="2" creationId="{BA657C6E-EF67-134E-7A89-F3868B2144D0}"/>
          </ac:spMkLst>
        </pc:spChg>
        <pc:spChg chg="del mod">
          <ac:chgData name="Roy Honders" userId="24a0b72c82c26d5f" providerId="LiveId" clId="{7672C6A3-A4DE-C849-89F1-8E29565923C2}" dt="2024-03-20T16:19:43.042" v="1175" actId="478"/>
          <ac:spMkLst>
            <pc:docMk/>
            <pc:sldMk cId="4101912586" sldId="257"/>
            <ac:spMk id="3" creationId="{3053B422-26CF-4E57-C431-6A2338315B00}"/>
          </ac:spMkLst>
        </pc:spChg>
      </pc:sldChg>
      <pc:sldChg chg="modSp new del mod">
        <pc:chgData name="Roy Honders" userId="24a0b72c82c26d5f" providerId="LiveId" clId="{7672C6A3-A4DE-C849-89F1-8E29565923C2}" dt="2024-03-20T20:21:43.407" v="2476" actId="2696"/>
        <pc:sldMkLst>
          <pc:docMk/>
          <pc:sldMk cId="3119091980" sldId="259"/>
        </pc:sldMkLst>
        <pc:spChg chg="mod">
          <ac:chgData name="Roy Honders" userId="24a0b72c82c26d5f" providerId="LiveId" clId="{7672C6A3-A4DE-C849-89F1-8E29565923C2}" dt="2024-03-20T09:18:09.137" v="270" actId="20577"/>
          <ac:spMkLst>
            <pc:docMk/>
            <pc:sldMk cId="3119091980" sldId="259"/>
            <ac:spMk id="2" creationId="{3B63A184-362E-5DA5-AB20-BF56B71A468F}"/>
          </ac:spMkLst>
        </pc:spChg>
        <pc:spChg chg="mod">
          <ac:chgData name="Roy Honders" userId="24a0b72c82c26d5f" providerId="LiveId" clId="{7672C6A3-A4DE-C849-89F1-8E29565923C2}" dt="2024-03-20T16:25:53.414" v="1241" actId="20577"/>
          <ac:spMkLst>
            <pc:docMk/>
            <pc:sldMk cId="3119091980" sldId="259"/>
            <ac:spMk id="3" creationId="{C963AD97-0F77-5B94-62E1-F0E6B6C2E7E2}"/>
          </ac:spMkLst>
        </pc:spChg>
      </pc:sldChg>
      <pc:sldChg chg="modSp new mod modAnim">
        <pc:chgData name="Roy Honders" userId="24a0b72c82c26d5f" providerId="LiveId" clId="{7672C6A3-A4DE-C849-89F1-8E29565923C2}" dt="2024-03-21T12:59:56.444" v="3198"/>
        <pc:sldMkLst>
          <pc:docMk/>
          <pc:sldMk cId="850366154" sldId="260"/>
        </pc:sldMkLst>
        <pc:spChg chg="mod">
          <ac:chgData name="Roy Honders" userId="24a0b72c82c26d5f" providerId="LiveId" clId="{7672C6A3-A4DE-C849-89F1-8E29565923C2}" dt="2024-03-20T14:34:28.343" v="868" actId="20577"/>
          <ac:spMkLst>
            <pc:docMk/>
            <pc:sldMk cId="850366154" sldId="260"/>
            <ac:spMk id="2" creationId="{F59DE992-7C27-10B3-AD35-F80DB4136E78}"/>
          </ac:spMkLst>
        </pc:spChg>
        <pc:spChg chg="mod">
          <ac:chgData name="Roy Honders" userId="24a0b72c82c26d5f" providerId="LiveId" clId="{7672C6A3-A4DE-C849-89F1-8E29565923C2}" dt="2024-03-20T16:20:30.289" v="1215" actId="20577"/>
          <ac:spMkLst>
            <pc:docMk/>
            <pc:sldMk cId="850366154" sldId="260"/>
            <ac:spMk id="3" creationId="{1DF8A967-38BD-20CE-305C-5F498EB2085E}"/>
          </ac:spMkLst>
        </pc:spChg>
      </pc:sldChg>
      <pc:sldChg chg="modSp new mod">
        <pc:chgData name="Roy Honders" userId="24a0b72c82c26d5f" providerId="LiveId" clId="{7672C6A3-A4DE-C849-89F1-8E29565923C2}" dt="2024-03-20T20:20:17.222" v="2475" actId="20577"/>
        <pc:sldMkLst>
          <pc:docMk/>
          <pc:sldMk cId="351135985" sldId="261"/>
        </pc:sldMkLst>
        <pc:spChg chg="mod">
          <ac:chgData name="Roy Honders" userId="24a0b72c82c26d5f" providerId="LiveId" clId="{7672C6A3-A4DE-C849-89F1-8E29565923C2}" dt="2024-03-20T16:27:39.851" v="1292" actId="20577"/>
          <ac:spMkLst>
            <pc:docMk/>
            <pc:sldMk cId="351135985" sldId="261"/>
            <ac:spMk id="2" creationId="{03C4C760-CCCA-B146-53C9-4671DD9C0553}"/>
          </ac:spMkLst>
        </pc:spChg>
        <pc:spChg chg="mod">
          <ac:chgData name="Roy Honders" userId="24a0b72c82c26d5f" providerId="LiveId" clId="{7672C6A3-A4DE-C849-89F1-8E29565923C2}" dt="2024-03-20T20:20:17.222" v="2475" actId="20577"/>
          <ac:spMkLst>
            <pc:docMk/>
            <pc:sldMk cId="351135985" sldId="261"/>
            <ac:spMk id="3" creationId="{081FEDCE-C2EE-05C7-F6FB-213F719C5206}"/>
          </ac:spMkLst>
        </pc:spChg>
      </pc:sldChg>
      <pc:sldChg chg="modSp new mod modNotesTx">
        <pc:chgData name="Roy Honders" userId="24a0b72c82c26d5f" providerId="LiveId" clId="{7672C6A3-A4DE-C849-89F1-8E29565923C2}" dt="2024-03-21T13:12:09.503" v="3576" actId="20577"/>
        <pc:sldMkLst>
          <pc:docMk/>
          <pc:sldMk cId="875230985" sldId="262"/>
        </pc:sldMkLst>
        <pc:spChg chg="mod">
          <ac:chgData name="Roy Honders" userId="24a0b72c82c26d5f" providerId="LiveId" clId="{7672C6A3-A4DE-C849-89F1-8E29565923C2}" dt="2024-03-20T16:32:45.682" v="1351" actId="20577"/>
          <ac:spMkLst>
            <pc:docMk/>
            <pc:sldMk cId="875230985" sldId="262"/>
            <ac:spMk id="2" creationId="{1CDDE6B5-3ADE-C087-E7A0-016D2FB75C68}"/>
          </ac:spMkLst>
        </pc:spChg>
        <pc:spChg chg="mod">
          <ac:chgData name="Roy Honders" userId="24a0b72c82c26d5f" providerId="LiveId" clId="{7672C6A3-A4DE-C849-89F1-8E29565923C2}" dt="2024-03-21T13:12:09.503" v="3576" actId="20577"/>
          <ac:spMkLst>
            <pc:docMk/>
            <pc:sldMk cId="875230985" sldId="262"/>
            <ac:spMk id="3" creationId="{62F3B781-10E0-B8D3-C87F-3B05D8219D90}"/>
          </ac:spMkLst>
        </pc:spChg>
      </pc:sldChg>
      <pc:sldChg chg="addSp modSp new mod modNotesTx">
        <pc:chgData name="Roy Honders" userId="24a0b72c82c26d5f" providerId="LiveId" clId="{7672C6A3-A4DE-C849-89F1-8E29565923C2}" dt="2024-03-21T12:53:41.078" v="3028" actId="20577"/>
        <pc:sldMkLst>
          <pc:docMk/>
          <pc:sldMk cId="3978159835" sldId="263"/>
        </pc:sldMkLst>
        <pc:spChg chg="mod">
          <ac:chgData name="Roy Honders" userId="24a0b72c82c26d5f" providerId="LiveId" clId="{7672C6A3-A4DE-C849-89F1-8E29565923C2}" dt="2024-03-20T09:21:51.489" v="403" actId="20577"/>
          <ac:spMkLst>
            <pc:docMk/>
            <pc:sldMk cId="3978159835" sldId="263"/>
            <ac:spMk id="2" creationId="{5F76E4F4-4C8D-B49A-7A61-6AE791B1C723}"/>
          </ac:spMkLst>
        </pc:spChg>
        <pc:spChg chg="mod">
          <ac:chgData name="Roy Honders" userId="24a0b72c82c26d5f" providerId="LiveId" clId="{7672C6A3-A4DE-C849-89F1-8E29565923C2}" dt="2024-03-20T09:22:13.641" v="428" actId="20577"/>
          <ac:spMkLst>
            <pc:docMk/>
            <pc:sldMk cId="3978159835" sldId="263"/>
            <ac:spMk id="3" creationId="{183D1B9C-3D77-EB93-7EF7-6E02556DCD51}"/>
          </ac:spMkLst>
        </pc:spChg>
        <pc:picChg chg="add mod">
          <ac:chgData name="Roy Honders" userId="24a0b72c82c26d5f" providerId="LiveId" clId="{7672C6A3-A4DE-C849-89F1-8E29565923C2}" dt="2024-03-20T14:33:02.044" v="842" actId="1076"/>
          <ac:picMkLst>
            <pc:docMk/>
            <pc:sldMk cId="3978159835" sldId="263"/>
            <ac:picMk id="4" creationId="{3E308785-F901-1AA5-F0EA-B7D9F5E1A4AA}"/>
          </ac:picMkLst>
        </pc:picChg>
        <pc:picChg chg="add mod">
          <ac:chgData name="Roy Honders" userId="24a0b72c82c26d5f" providerId="LiveId" clId="{7672C6A3-A4DE-C849-89F1-8E29565923C2}" dt="2024-03-20T15:14:56.255" v="887" actId="1076"/>
          <ac:picMkLst>
            <pc:docMk/>
            <pc:sldMk cId="3978159835" sldId="263"/>
            <ac:picMk id="1026" creationId="{CA4FCB44-80C8-A9B1-A506-A69B34A3F566}"/>
          </ac:picMkLst>
        </pc:picChg>
        <pc:picChg chg="add mod">
          <ac:chgData name="Roy Honders" userId="24a0b72c82c26d5f" providerId="LiveId" clId="{7672C6A3-A4DE-C849-89F1-8E29565923C2}" dt="2024-03-20T15:16:59.236" v="1032" actId="14100"/>
          <ac:picMkLst>
            <pc:docMk/>
            <pc:sldMk cId="3978159835" sldId="263"/>
            <ac:picMk id="1028" creationId="{3C8B4775-8DDB-DAB0-1047-07722F49E356}"/>
          </ac:picMkLst>
        </pc:picChg>
      </pc:sldChg>
      <pc:sldChg chg="modSp new mod">
        <pc:chgData name="Roy Honders" userId="24a0b72c82c26d5f" providerId="LiveId" clId="{7672C6A3-A4DE-C849-89F1-8E29565923C2}" dt="2024-03-21T13:28:19.497" v="3916" actId="20577"/>
        <pc:sldMkLst>
          <pc:docMk/>
          <pc:sldMk cId="3655116310" sldId="264"/>
        </pc:sldMkLst>
        <pc:spChg chg="mod">
          <ac:chgData name="Roy Honders" userId="24a0b72c82c26d5f" providerId="LiveId" clId="{7672C6A3-A4DE-C849-89F1-8E29565923C2}" dt="2024-03-20T09:22:36.682" v="443" actId="20577"/>
          <ac:spMkLst>
            <pc:docMk/>
            <pc:sldMk cId="3655116310" sldId="264"/>
            <ac:spMk id="2" creationId="{E8F23679-09E1-2881-E5B3-DBC08EE5F10D}"/>
          </ac:spMkLst>
        </pc:spChg>
        <pc:spChg chg="mod">
          <ac:chgData name="Roy Honders" userId="24a0b72c82c26d5f" providerId="LiveId" clId="{7672C6A3-A4DE-C849-89F1-8E29565923C2}" dt="2024-03-21T13:28:19.497" v="3916" actId="20577"/>
          <ac:spMkLst>
            <pc:docMk/>
            <pc:sldMk cId="3655116310" sldId="264"/>
            <ac:spMk id="3" creationId="{F1D75011-8601-36CD-51AC-BF3206F7256B}"/>
          </ac:spMkLst>
        </pc:spChg>
      </pc:sldChg>
      <pc:sldChg chg="modSp new mod">
        <pc:chgData name="Roy Honders" userId="24a0b72c82c26d5f" providerId="LiveId" clId="{7672C6A3-A4DE-C849-89F1-8E29565923C2}" dt="2024-03-20T14:31:52.764" v="838" actId="27636"/>
        <pc:sldMkLst>
          <pc:docMk/>
          <pc:sldMk cId="2759957046" sldId="265"/>
        </pc:sldMkLst>
        <pc:spChg chg="mod">
          <ac:chgData name="Roy Honders" userId="24a0b72c82c26d5f" providerId="LiveId" clId="{7672C6A3-A4DE-C849-89F1-8E29565923C2}" dt="2024-03-20T14:31:45.107" v="836" actId="255"/>
          <ac:spMkLst>
            <pc:docMk/>
            <pc:sldMk cId="2759957046" sldId="265"/>
            <ac:spMk id="2" creationId="{7E56B9DB-99AD-F463-E58C-DA4E7203E3AB}"/>
          </ac:spMkLst>
        </pc:spChg>
        <pc:spChg chg="mod">
          <ac:chgData name="Roy Honders" userId="24a0b72c82c26d5f" providerId="LiveId" clId="{7672C6A3-A4DE-C849-89F1-8E29565923C2}" dt="2024-03-20T14:31:52.764" v="838" actId="27636"/>
          <ac:spMkLst>
            <pc:docMk/>
            <pc:sldMk cId="2759957046" sldId="265"/>
            <ac:spMk id="3" creationId="{334256C8-1991-5E01-C113-4A6AC5304F63}"/>
          </ac:spMkLst>
        </pc:spChg>
      </pc:sldChg>
      <pc:sldChg chg="addSp modSp new mod">
        <pc:chgData name="Roy Honders" userId="24a0b72c82c26d5f" providerId="LiveId" clId="{7672C6A3-A4DE-C849-89F1-8E29565923C2}" dt="2024-03-20T15:18:19.965" v="1073" actId="1076"/>
        <pc:sldMkLst>
          <pc:docMk/>
          <pc:sldMk cId="3034058371" sldId="266"/>
        </pc:sldMkLst>
        <pc:spChg chg="mod">
          <ac:chgData name="Roy Honders" userId="24a0b72c82c26d5f" providerId="LiveId" clId="{7672C6A3-A4DE-C849-89F1-8E29565923C2}" dt="2024-03-20T15:17:37.331" v="1068" actId="27636"/>
          <ac:spMkLst>
            <pc:docMk/>
            <pc:sldMk cId="3034058371" sldId="266"/>
            <ac:spMk id="2" creationId="{279C4DBB-422F-867A-C94D-53DE234BA7D7}"/>
          </ac:spMkLst>
        </pc:spChg>
        <pc:spChg chg="mod">
          <ac:chgData name="Roy Honders" userId="24a0b72c82c26d5f" providerId="LiveId" clId="{7672C6A3-A4DE-C849-89F1-8E29565923C2}" dt="2024-03-20T15:17:58.294" v="1071" actId="20577"/>
          <ac:spMkLst>
            <pc:docMk/>
            <pc:sldMk cId="3034058371" sldId="266"/>
            <ac:spMk id="3" creationId="{CA851332-8C5A-381A-9ED9-62200F4C1567}"/>
          </ac:spMkLst>
        </pc:spChg>
        <pc:picChg chg="add mod">
          <ac:chgData name="Roy Honders" userId="24a0b72c82c26d5f" providerId="LiveId" clId="{7672C6A3-A4DE-C849-89F1-8E29565923C2}" dt="2024-03-20T15:18:19.965" v="1073" actId="1076"/>
          <ac:picMkLst>
            <pc:docMk/>
            <pc:sldMk cId="3034058371" sldId="266"/>
            <ac:picMk id="4" creationId="{0316A305-D431-1250-F7D3-9D62C28386B6}"/>
          </ac:picMkLst>
        </pc:picChg>
      </pc:sldChg>
      <pc:sldChg chg="addSp delSp modSp new mod modClrScheme chgLayout">
        <pc:chgData name="Roy Honders" userId="24a0b72c82c26d5f" providerId="LiveId" clId="{7672C6A3-A4DE-C849-89F1-8E29565923C2}" dt="2024-03-20T16:27:08.759" v="1267" actId="26606"/>
        <pc:sldMkLst>
          <pc:docMk/>
          <pc:sldMk cId="3636334309" sldId="267"/>
        </pc:sldMkLst>
        <pc:spChg chg="mod">
          <ac:chgData name="Roy Honders" userId="24a0b72c82c26d5f" providerId="LiveId" clId="{7672C6A3-A4DE-C849-89F1-8E29565923C2}" dt="2024-03-20T16:27:08.759" v="1267" actId="26606"/>
          <ac:spMkLst>
            <pc:docMk/>
            <pc:sldMk cId="3636334309" sldId="267"/>
            <ac:spMk id="2" creationId="{F2058D53-23E0-3F92-35F3-07D2AF0F7A52}"/>
          </ac:spMkLst>
        </pc:spChg>
        <pc:spChg chg="del">
          <ac:chgData name="Roy Honders" userId="24a0b72c82c26d5f" providerId="LiveId" clId="{7672C6A3-A4DE-C849-89F1-8E29565923C2}" dt="2024-03-20T16:27:08.759" v="1267" actId="26606"/>
          <ac:spMkLst>
            <pc:docMk/>
            <pc:sldMk cId="3636334309" sldId="267"/>
            <ac:spMk id="3" creationId="{C480604E-653C-6F11-451E-003CCE45DA78}"/>
          </ac:spMkLst>
        </pc:spChg>
        <pc:spChg chg="add mod">
          <ac:chgData name="Roy Honders" userId="24a0b72c82c26d5f" providerId="LiveId" clId="{7672C6A3-A4DE-C849-89F1-8E29565923C2}" dt="2024-03-20T16:27:08.759" v="1267" actId="26606"/>
          <ac:spMkLst>
            <pc:docMk/>
            <pc:sldMk cId="3636334309" sldId="267"/>
            <ac:spMk id="8" creationId="{B85D9B9A-730D-5975-4434-E1586AC394A1}"/>
          </ac:spMkLst>
        </pc:spChg>
      </pc:sldChg>
      <pc:sldChg chg="modSp new mod modNotesTx">
        <pc:chgData name="Roy Honders" userId="24a0b72c82c26d5f" providerId="LiveId" clId="{7672C6A3-A4DE-C849-89F1-8E29565923C2}" dt="2024-03-21T11:24:14.806" v="3005" actId="20577"/>
        <pc:sldMkLst>
          <pc:docMk/>
          <pc:sldMk cId="1534855038" sldId="268"/>
        </pc:sldMkLst>
        <pc:spChg chg="mod">
          <ac:chgData name="Roy Honders" userId="24a0b72c82c26d5f" providerId="LiveId" clId="{7672C6A3-A4DE-C849-89F1-8E29565923C2}" dt="2024-03-20T16:34:02.593" v="1588" actId="20577"/>
          <ac:spMkLst>
            <pc:docMk/>
            <pc:sldMk cId="1534855038" sldId="268"/>
            <ac:spMk id="2" creationId="{D57A5969-BB59-3EAB-363B-21205E528394}"/>
          </ac:spMkLst>
        </pc:spChg>
        <pc:spChg chg="mod">
          <ac:chgData name="Roy Honders" userId="24a0b72c82c26d5f" providerId="LiveId" clId="{7672C6A3-A4DE-C849-89F1-8E29565923C2}" dt="2024-03-21T11:23:40.894" v="2923" actId="20577"/>
          <ac:spMkLst>
            <pc:docMk/>
            <pc:sldMk cId="1534855038" sldId="268"/>
            <ac:spMk id="3" creationId="{5DEE10D9-F259-A2A7-1AA4-316F749FB353}"/>
          </ac:spMkLst>
        </pc:spChg>
      </pc:sldChg>
      <pc:sldChg chg="modSp new mod ord">
        <pc:chgData name="Roy Honders" userId="24a0b72c82c26d5f" providerId="LiveId" clId="{7672C6A3-A4DE-C849-89F1-8E29565923C2}" dt="2024-03-21T13:24:45.811" v="3824" actId="20578"/>
        <pc:sldMkLst>
          <pc:docMk/>
          <pc:sldMk cId="1342100500" sldId="269"/>
        </pc:sldMkLst>
        <pc:spChg chg="mod">
          <ac:chgData name="Roy Honders" userId="24a0b72c82c26d5f" providerId="LiveId" clId="{7672C6A3-A4DE-C849-89F1-8E29565923C2}" dt="2024-03-20T16:36:17.665" v="1745" actId="20577"/>
          <ac:spMkLst>
            <pc:docMk/>
            <pc:sldMk cId="1342100500" sldId="269"/>
            <ac:spMk id="2" creationId="{D67240B1-5B29-2F06-B9E7-A1D6E0B98423}"/>
          </ac:spMkLst>
        </pc:spChg>
        <pc:spChg chg="mod">
          <ac:chgData name="Roy Honders" userId="24a0b72c82c26d5f" providerId="LiveId" clId="{7672C6A3-A4DE-C849-89F1-8E29565923C2}" dt="2024-03-20T16:37:21.718" v="1907" actId="20577"/>
          <ac:spMkLst>
            <pc:docMk/>
            <pc:sldMk cId="1342100500" sldId="269"/>
            <ac:spMk id="3" creationId="{50F4356E-9E7D-90F3-CA53-387C8449E070}"/>
          </ac:spMkLst>
        </pc:spChg>
      </pc:sldChg>
      <pc:sldChg chg="modSp new mod ord">
        <pc:chgData name="Roy Honders" userId="24a0b72c82c26d5f" providerId="LiveId" clId="{7672C6A3-A4DE-C849-89F1-8E29565923C2}" dt="2024-03-20T16:54:40.603" v="2067" actId="20578"/>
        <pc:sldMkLst>
          <pc:docMk/>
          <pc:sldMk cId="3270613580" sldId="270"/>
        </pc:sldMkLst>
        <pc:spChg chg="mod">
          <ac:chgData name="Roy Honders" userId="24a0b72c82c26d5f" providerId="LiveId" clId="{7672C6A3-A4DE-C849-89F1-8E29565923C2}" dt="2024-03-20T16:49:30.979" v="1921" actId="20577"/>
          <ac:spMkLst>
            <pc:docMk/>
            <pc:sldMk cId="3270613580" sldId="270"/>
            <ac:spMk id="2" creationId="{6F42C83A-5F49-D057-729A-41CE370F607B}"/>
          </ac:spMkLst>
        </pc:spChg>
        <pc:spChg chg="mod">
          <ac:chgData name="Roy Honders" userId="24a0b72c82c26d5f" providerId="LiveId" clId="{7672C6A3-A4DE-C849-89F1-8E29565923C2}" dt="2024-03-20T16:54:32.015" v="2066" actId="20577"/>
          <ac:spMkLst>
            <pc:docMk/>
            <pc:sldMk cId="3270613580" sldId="270"/>
            <ac:spMk id="3" creationId="{B5C3EBA2-812B-BFE2-DB9B-AFA7804A19B8}"/>
          </ac:spMkLst>
        </pc:spChg>
      </pc:sldChg>
      <pc:sldChg chg="addSp delSp modSp new mod ord modClrScheme chgLayout">
        <pc:chgData name="Roy Honders" userId="24a0b72c82c26d5f" providerId="LiveId" clId="{7672C6A3-A4DE-C849-89F1-8E29565923C2}" dt="2024-03-20T17:03:17.541" v="2161" actId="1076"/>
        <pc:sldMkLst>
          <pc:docMk/>
          <pc:sldMk cId="2440419007" sldId="271"/>
        </pc:sldMkLst>
        <pc:spChg chg="mod">
          <ac:chgData name="Roy Honders" userId="24a0b72c82c26d5f" providerId="LiveId" clId="{7672C6A3-A4DE-C849-89F1-8E29565923C2}" dt="2024-03-20T17:02:38.522" v="2105" actId="26606"/>
          <ac:spMkLst>
            <pc:docMk/>
            <pc:sldMk cId="2440419007" sldId="271"/>
            <ac:spMk id="2" creationId="{8F13CB51-0275-543D-05CF-E517C5430FBE}"/>
          </ac:spMkLst>
        </pc:spChg>
        <pc:spChg chg="del">
          <ac:chgData name="Roy Honders" userId="24a0b72c82c26d5f" providerId="LiveId" clId="{7672C6A3-A4DE-C849-89F1-8E29565923C2}" dt="2024-03-20T17:02:30.653" v="2104"/>
          <ac:spMkLst>
            <pc:docMk/>
            <pc:sldMk cId="2440419007" sldId="271"/>
            <ac:spMk id="3" creationId="{232D65C1-2003-7B5B-4721-64780A9790FC}"/>
          </ac:spMkLst>
        </pc:spChg>
        <pc:spChg chg="add mod">
          <ac:chgData name="Roy Honders" userId="24a0b72c82c26d5f" providerId="LiveId" clId="{7672C6A3-A4DE-C849-89F1-8E29565923C2}" dt="2024-03-20T17:02:38.522" v="2105" actId="26606"/>
          <ac:spMkLst>
            <pc:docMk/>
            <pc:sldMk cId="2440419007" sldId="271"/>
            <ac:spMk id="2055" creationId="{152D6F24-C590-90FC-0944-10EEA8A99480}"/>
          </ac:spMkLst>
        </pc:spChg>
        <pc:spChg chg="add mod">
          <ac:chgData name="Roy Honders" userId="24a0b72c82c26d5f" providerId="LiveId" clId="{7672C6A3-A4DE-C849-89F1-8E29565923C2}" dt="2024-03-20T17:03:11.502" v="2160" actId="20577"/>
          <ac:spMkLst>
            <pc:docMk/>
            <pc:sldMk cId="2440419007" sldId="271"/>
            <ac:spMk id="2057" creationId="{E152ED27-5258-B042-6E26-22C67126EB87}"/>
          </ac:spMkLst>
        </pc:spChg>
        <pc:spChg chg="add mod">
          <ac:chgData name="Roy Honders" userId="24a0b72c82c26d5f" providerId="LiveId" clId="{7672C6A3-A4DE-C849-89F1-8E29565923C2}" dt="2024-03-20T17:02:38.522" v="2105" actId="26606"/>
          <ac:spMkLst>
            <pc:docMk/>
            <pc:sldMk cId="2440419007" sldId="271"/>
            <ac:spMk id="2059" creationId="{05809EBD-F7E0-35C1-063E-F2581E99A4A2}"/>
          </ac:spMkLst>
        </pc:spChg>
        <pc:picChg chg="add mod">
          <ac:chgData name="Roy Honders" userId="24a0b72c82c26d5f" providerId="LiveId" clId="{7672C6A3-A4DE-C849-89F1-8E29565923C2}" dt="2024-03-20T17:03:17.541" v="2161" actId="1076"/>
          <ac:picMkLst>
            <pc:docMk/>
            <pc:sldMk cId="2440419007" sldId="271"/>
            <ac:picMk id="2050" creationId="{522C80A0-C4EB-A3F7-4E7E-663551BB2D27}"/>
          </ac:picMkLst>
        </pc:picChg>
      </pc:sldChg>
      <pc:sldChg chg="addSp delSp modSp new mod modClrScheme chgLayout modNotesTx">
        <pc:chgData name="Roy Honders" userId="24a0b72c82c26d5f" providerId="LiveId" clId="{7672C6A3-A4DE-C849-89F1-8E29565923C2}" dt="2024-03-21T13:19:48.493" v="3721" actId="20577"/>
        <pc:sldMkLst>
          <pc:docMk/>
          <pc:sldMk cId="316614557" sldId="272"/>
        </pc:sldMkLst>
        <pc:spChg chg="del">
          <ac:chgData name="Roy Honders" userId="24a0b72c82c26d5f" providerId="LiveId" clId="{7672C6A3-A4DE-C849-89F1-8E29565923C2}" dt="2024-03-20T19:36:44.773" v="2236" actId="26606"/>
          <ac:spMkLst>
            <pc:docMk/>
            <pc:sldMk cId="316614557" sldId="272"/>
            <ac:spMk id="2" creationId="{D569FA8C-D0BB-1B66-F646-482AFF0DE8BF}"/>
          </ac:spMkLst>
        </pc:spChg>
        <pc:spChg chg="del">
          <ac:chgData name="Roy Honders" userId="24a0b72c82c26d5f" providerId="LiveId" clId="{7672C6A3-A4DE-C849-89F1-8E29565923C2}" dt="2024-03-20T19:36:44.773" v="2236" actId="26606"/>
          <ac:spMkLst>
            <pc:docMk/>
            <pc:sldMk cId="316614557" sldId="272"/>
            <ac:spMk id="3" creationId="{65C3FB83-9FF9-AE50-EF80-1225308F3190}"/>
          </ac:spMkLst>
        </pc:spChg>
        <pc:spChg chg="del">
          <ac:chgData name="Roy Honders" userId="24a0b72c82c26d5f" providerId="LiveId" clId="{7672C6A3-A4DE-C849-89F1-8E29565923C2}" dt="2024-03-20T19:36:44.773" v="2236" actId="26606"/>
          <ac:spMkLst>
            <pc:docMk/>
            <pc:sldMk cId="316614557" sldId="272"/>
            <ac:spMk id="4" creationId="{63510110-0098-88E1-027B-116EF747D19F}"/>
          </ac:spMkLst>
        </pc:spChg>
        <pc:spChg chg="del">
          <ac:chgData name="Roy Honders" userId="24a0b72c82c26d5f" providerId="LiveId" clId="{7672C6A3-A4DE-C849-89F1-8E29565923C2}" dt="2024-03-20T19:36:44.773" v="2236" actId="26606"/>
          <ac:spMkLst>
            <pc:docMk/>
            <pc:sldMk cId="316614557" sldId="272"/>
            <ac:spMk id="5" creationId="{5D119062-2909-BC9C-CB1E-78CF931517A9}"/>
          </ac:spMkLst>
        </pc:spChg>
        <pc:spChg chg="del">
          <ac:chgData name="Roy Honders" userId="24a0b72c82c26d5f" providerId="LiveId" clId="{7672C6A3-A4DE-C849-89F1-8E29565923C2}" dt="2024-03-20T19:36:44.773" v="2236" actId="26606"/>
          <ac:spMkLst>
            <pc:docMk/>
            <pc:sldMk cId="316614557" sldId="272"/>
            <ac:spMk id="6" creationId="{639FF50D-8D10-324C-9114-239699149356}"/>
          </ac:spMkLst>
        </pc:spChg>
        <pc:spChg chg="add mod">
          <ac:chgData name="Roy Honders" userId="24a0b72c82c26d5f" providerId="LiveId" clId="{7672C6A3-A4DE-C849-89F1-8E29565923C2}" dt="2024-03-20T19:37:47.707" v="2255" actId="20577"/>
          <ac:spMkLst>
            <pc:docMk/>
            <pc:sldMk cId="316614557" sldId="272"/>
            <ac:spMk id="11" creationId="{479F84A8-6100-E191-2457-9D0A514C856D}"/>
          </ac:spMkLst>
        </pc:spChg>
        <pc:spChg chg="add mod">
          <ac:chgData name="Roy Honders" userId="24a0b72c82c26d5f" providerId="LiveId" clId="{7672C6A3-A4DE-C849-89F1-8E29565923C2}" dt="2024-03-21T12:55:11.082" v="3029" actId="20577"/>
          <ac:spMkLst>
            <pc:docMk/>
            <pc:sldMk cId="316614557" sldId="272"/>
            <ac:spMk id="13" creationId="{846F01BD-F7D2-B93C-4D33-8AC54BDBF008}"/>
          </ac:spMkLst>
        </pc:spChg>
      </pc:sldChg>
      <pc:sldChg chg="addSp modSp new mod ord">
        <pc:chgData name="Roy Honders" userId="24a0b72c82c26d5f" providerId="LiveId" clId="{7672C6A3-A4DE-C849-89F1-8E29565923C2}" dt="2024-03-21T07:59:12.757" v="2634" actId="1076"/>
        <pc:sldMkLst>
          <pc:docMk/>
          <pc:sldMk cId="3007148276" sldId="273"/>
        </pc:sldMkLst>
        <pc:spChg chg="mod">
          <ac:chgData name="Roy Honders" userId="24a0b72c82c26d5f" providerId="LiveId" clId="{7672C6A3-A4DE-C849-89F1-8E29565923C2}" dt="2024-03-21T07:56:08.319" v="2499" actId="20577"/>
          <ac:spMkLst>
            <pc:docMk/>
            <pc:sldMk cId="3007148276" sldId="273"/>
            <ac:spMk id="2" creationId="{48253B28-B0BA-B847-D8F2-947321321152}"/>
          </ac:spMkLst>
        </pc:spChg>
        <pc:spChg chg="mod">
          <ac:chgData name="Roy Honders" userId="24a0b72c82c26d5f" providerId="LiveId" clId="{7672C6A3-A4DE-C849-89F1-8E29565923C2}" dt="2024-03-21T07:59:10.824" v="2633" actId="20577"/>
          <ac:spMkLst>
            <pc:docMk/>
            <pc:sldMk cId="3007148276" sldId="273"/>
            <ac:spMk id="3" creationId="{A14B699F-8A0E-F180-D28F-A17878950D84}"/>
          </ac:spMkLst>
        </pc:spChg>
        <pc:picChg chg="add mod">
          <ac:chgData name="Roy Honders" userId="24a0b72c82c26d5f" providerId="LiveId" clId="{7672C6A3-A4DE-C849-89F1-8E29565923C2}" dt="2024-03-21T07:59:12.757" v="2634" actId="1076"/>
          <ac:picMkLst>
            <pc:docMk/>
            <pc:sldMk cId="3007148276" sldId="273"/>
            <ac:picMk id="4" creationId="{3380E802-B4C8-ADC3-C549-25A6B2456AEA}"/>
          </ac:picMkLst>
        </pc:picChg>
      </pc:sldChg>
      <pc:sldChg chg="modSp new mod">
        <pc:chgData name="Roy Honders" userId="24a0b72c82c26d5f" providerId="LiveId" clId="{7672C6A3-A4DE-C849-89F1-8E29565923C2}" dt="2024-03-21T13:22:02.536" v="3823" actId="20577"/>
        <pc:sldMkLst>
          <pc:docMk/>
          <pc:sldMk cId="3831244585" sldId="274"/>
        </pc:sldMkLst>
        <pc:spChg chg="mod">
          <ac:chgData name="Roy Honders" userId="24a0b72c82c26d5f" providerId="LiveId" clId="{7672C6A3-A4DE-C849-89F1-8E29565923C2}" dt="2024-03-21T12:56:59.508" v="3057" actId="20577"/>
          <ac:spMkLst>
            <pc:docMk/>
            <pc:sldMk cId="3831244585" sldId="274"/>
            <ac:spMk id="2" creationId="{DB5A7224-0777-B5A3-0BC7-D76275E9CD24}"/>
          </ac:spMkLst>
        </pc:spChg>
        <pc:spChg chg="mod">
          <ac:chgData name="Roy Honders" userId="24a0b72c82c26d5f" providerId="LiveId" clId="{7672C6A3-A4DE-C849-89F1-8E29565923C2}" dt="2024-03-21T13:22:02.536" v="3823" actId="20577"/>
          <ac:spMkLst>
            <pc:docMk/>
            <pc:sldMk cId="3831244585" sldId="274"/>
            <ac:spMk id="3" creationId="{FC2CDFEF-DCA3-BC80-6394-824A365E3F1F}"/>
          </ac:spMkLst>
        </pc:spChg>
      </pc:sldChg>
      <pc:sldChg chg="modSp new mod">
        <pc:chgData name="Roy Honders" userId="24a0b72c82c26d5f" providerId="LiveId" clId="{7672C6A3-A4DE-C849-89F1-8E29565923C2}" dt="2024-03-21T13:09:28.178" v="3451" actId="20577"/>
        <pc:sldMkLst>
          <pc:docMk/>
          <pc:sldMk cId="1208043045" sldId="275"/>
        </pc:sldMkLst>
        <pc:spChg chg="mod">
          <ac:chgData name="Roy Honders" userId="24a0b72c82c26d5f" providerId="LiveId" clId="{7672C6A3-A4DE-C849-89F1-8E29565923C2}" dt="2024-03-21T13:07:38.269" v="3211" actId="20577"/>
          <ac:spMkLst>
            <pc:docMk/>
            <pc:sldMk cId="1208043045" sldId="275"/>
            <ac:spMk id="2" creationId="{0C68EF10-7C60-5737-EB8E-F32A42FBBBFC}"/>
          </ac:spMkLst>
        </pc:spChg>
        <pc:spChg chg="mod">
          <ac:chgData name="Roy Honders" userId="24a0b72c82c26d5f" providerId="LiveId" clId="{7672C6A3-A4DE-C849-89F1-8E29565923C2}" dt="2024-03-21T13:09:28.178" v="3451" actId="20577"/>
          <ac:spMkLst>
            <pc:docMk/>
            <pc:sldMk cId="1208043045" sldId="275"/>
            <ac:spMk id="3" creationId="{CDAA7BF4-C40F-4847-842B-7CC68B4A55A5}"/>
          </ac:spMkLst>
        </pc:spChg>
      </pc:sldChg>
      <pc:sldChg chg="modSp new mod">
        <pc:chgData name="Roy Honders" userId="24a0b72c82c26d5f" providerId="LiveId" clId="{7672C6A3-A4DE-C849-89F1-8E29565923C2}" dt="2024-03-21T13:31:02.115" v="3930" actId="20577"/>
        <pc:sldMkLst>
          <pc:docMk/>
          <pc:sldMk cId="370517653" sldId="276"/>
        </pc:sldMkLst>
        <pc:spChg chg="mod">
          <ac:chgData name="Roy Honders" userId="24a0b72c82c26d5f" providerId="LiveId" clId="{7672C6A3-A4DE-C849-89F1-8E29565923C2}" dt="2024-03-21T13:10:01.201" v="3466" actId="20577"/>
          <ac:spMkLst>
            <pc:docMk/>
            <pc:sldMk cId="370517653" sldId="276"/>
            <ac:spMk id="2" creationId="{AD3799CF-2460-0963-931E-C711C3C630ED}"/>
          </ac:spMkLst>
        </pc:spChg>
        <pc:spChg chg="mod">
          <ac:chgData name="Roy Honders" userId="24a0b72c82c26d5f" providerId="LiveId" clId="{7672C6A3-A4DE-C849-89F1-8E29565923C2}" dt="2024-03-21T13:31:02.115" v="3930" actId="20577"/>
          <ac:spMkLst>
            <pc:docMk/>
            <pc:sldMk cId="370517653" sldId="276"/>
            <ac:spMk id="3" creationId="{F08FAF7D-1EF5-6F0B-E8FD-07AE880141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50D0-1056-4B41-BEA4-C045938759DC}" type="datetimeFigureOut">
              <a:rPr lang="nl-NL" smtClean="0"/>
              <a:t>20-03-2024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A63C-1C31-45A0-B15A-E5CA264718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Shopping cart </a:t>
            </a:r>
            <a:r>
              <a:rPr lang="nl-NL" dirty="0" err="1"/>
              <a:t>with</a:t>
            </a:r>
            <a:r>
              <a:rPr lang="nl-NL" dirty="0"/>
              <a:t> multiple product items,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link.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A63C-1C31-45A0-B15A-E5CA2647180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92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Liskov</a:t>
            </a:r>
            <a:r>
              <a:rPr lang="nl-NL" dirty="0"/>
              <a:t> </a:t>
            </a:r>
            <a:r>
              <a:rPr lang="nl-NL" dirty="0" err="1"/>
              <a:t>substitution</a:t>
            </a:r>
            <a:r>
              <a:rPr lang="nl-NL" dirty="0"/>
              <a:t> </a:t>
            </a:r>
            <a:r>
              <a:rPr lang="nl-NL" dirty="0" err="1"/>
              <a:t>principle</a:t>
            </a:r>
            <a:r>
              <a:rPr lang="nl-NL" dirty="0"/>
              <a:t> zit heel erg verweven in Typscript waarbij je een subtype kan hebben.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A63C-1C31-45A0-B15A-E5CA2647180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82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A63C-1C31-45A0-B15A-E5CA2647180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63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a lot in </a:t>
            </a:r>
            <a:r>
              <a:rPr lang="nl-NL" dirty="0" err="1"/>
              <a:t>practice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companies </a:t>
            </a:r>
            <a:r>
              <a:rPr lang="nl-NL" dirty="0" err="1"/>
              <a:t>add</a:t>
            </a:r>
            <a:r>
              <a:rPr lang="nl-NL" dirty="0"/>
              <a:t> a service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front-end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safely</a:t>
            </a:r>
            <a:r>
              <a:rPr lang="nl-NL" dirty="0"/>
              <a:t> or </a:t>
            </a:r>
            <a:r>
              <a:rPr lang="nl-NL" dirty="0" err="1"/>
              <a:t>efficiëntly</a:t>
            </a:r>
            <a:r>
              <a:rPr lang="nl-NL" dirty="0"/>
              <a:t> handle </a:t>
            </a:r>
            <a:r>
              <a:rPr lang="nl-NL" dirty="0" err="1"/>
              <a:t>the</a:t>
            </a:r>
            <a:r>
              <a:rPr lang="nl-NL" dirty="0"/>
              <a:t> way links are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clicked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handled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major browsers, but </a:t>
            </a: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still</a:t>
            </a:r>
            <a:r>
              <a:rPr lang="nl-NL" dirty="0"/>
              <a:t> a big user base </a:t>
            </a:r>
            <a:r>
              <a:rPr lang="nl-NL" dirty="0" err="1"/>
              <a:t>that</a:t>
            </a:r>
            <a:r>
              <a:rPr lang="nl-NL" dirty="0"/>
              <a:t> is </a:t>
            </a:r>
          </a:p>
          <a:p>
            <a:endParaRPr lang="nl-NL" dirty="0"/>
          </a:p>
          <a:p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stackoverflow.com</a:t>
            </a:r>
            <a:r>
              <a:rPr lang="nl-NL" dirty="0"/>
              <a:t>/a/50709760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A63C-1C31-45A0-B15A-E5CA2647180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51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NX</a:t>
            </a:r>
          </a:p>
          <a:p>
            <a:r>
              <a:rPr lang="nl-NL" dirty="0"/>
              <a:t>Bazel made </a:t>
            </a:r>
            <a:r>
              <a:rPr lang="nl-NL" dirty="0" err="1"/>
              <a:t>by</a:t>
            </a:r>
            <a:r>
              <a:rPr lang="nl-NL" dirty="0"/>
              <a:t> Google</a:t>
            </a:r>
          </a:p>
          <a:p>
            <a:r>
              <a:rPr lang="nl-NL" dirty="0" err="1"/>
              <a:t>Lerna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Another</a:t>
            </a:r>
            <a:r>
              <a:rPr lang="nl-NL" dirty="0"/>
              <a:t> benefit of </a:t>
            </a:r>
            <a:r>
              <a:rPr lang="nl-NL" dirty="0" err="1"/>
              <a:t>having</a:t>
            </a:r>
            <a:r>
              <a:rPr lang="nl-NL" dirty="0"/>
              <a:t> a mono </a:t>
            </a:r>
            <a:r>
              <a:rPr lang="nl-NL" dirty="0" err="1"/>
              <a:t>repository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tooling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a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publish</a:t>
            </a:r>
            <a:r>
              <a:rPr lang="nl-NL" dirty="0"/>
              <a:t> packages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A63C-1C31-45A0-B15A-E5CA2647180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50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A63C-1C31-45A0-B15A-E5CA26471805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07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4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1089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8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625556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5013617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768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8412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87CFA6-5734-EC42-9B0D-FCF04FF26CBA}"/>
              </a:ext>
            </a:extLst>
          </p:cNvPr>
          <p:cNvSpPr/>
          <p:nvPr userDrawn="1"/>
        </p:nvSpPr>
        <p:spPr bwMode="auto">
          <a:xfrm>
            <a:off x="0" y="0"/>
            <a:ext cx="12192000" cy="68444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0"/>
                </a:schemeClr>
              </a:gs>
              <a:gs pos="66000">
                <a:schemeClr val="accent1">
                  <a:lumMod val="20000"/>
                  <a:alpha val="25000"/>
                </a:schemeClr>
              </a:gs>
              <a:gs pos="100000">
                <a:schemeClr val="accent1">
                  <a:lumMod val="17000"/>
                </a:schemeClr>
              </a:gs>
            </a:gsLst>
            <a:lin ang="135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Quintor Logo (1).jpg">
            <a:extLst>
              <a:ext uri="{FF2B5EF4-FFF2-40B4-BE49-F238E27FC236}">
                <a16:creationId xmlns:a16="http://schemas.microsoft.com/office/drawing/2014/main" id="{F5D71F6F-4683-C046-9A98-B69840324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9809" y="555543"/>
            <a:ext cx="171219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rgbClr val="242B3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8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4" name="Picture 3" descr="Quintor Logo (1).jpg">
            <a:extLst>
              <a:ext uri="{FF2B5EF4-FFF2-40B4-BE49-F238E27FC236}">
                <a16:creationId xmlns:a16="http://schemas.microsoft.com/office/drawing/2014/main" id="{E0F672FB-6FAA-8F42-B26B-3E7E5131241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9809" y="555543"/>
            <a:ext cx="171219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rgbClr val="242B3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3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lav3/webcomponent-worksho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web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viragallery.com/demo/lazy-loading-dem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40C50-971B-5F9E-2474-B450D18D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087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Need-to-know</a:t>
            </a:r>
            <a:r>
              <a:rPr lang="nl-NL" dirty="0"/>
              <a:t> front-end </a:t>
            </a:r>
            <a:r>
              <a:rPr lang="nl-NL" dirty="0" err="1"/>
              <a:t>concepts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738BF7-44CF-6911-22CE-FEB78317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3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8EF10-7C60-5737-EB8E-F32A42FB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Clean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AA7BF4-C40F-4847-842B-7CC68B4A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book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name.</a:t>
            </a:r>
          </a:p>
          <a:p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 clean code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team </a:t>
            </a:r>
            <a:r>
              <a:rPr lang="nl-NL" dirty="0" err="1"/>
              <a:t>during</a:t>
            </a:r>
            <a:r>
              <a:rPr lang="nl-NL" dirty="0"/>
              <a:t> code reviews.</a:t>
            </a:r>
          </a:p>
          <a:p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boolean</a:t>
            </a:r>
            <a:r>
              <a:rPr lang="nl-NL" dirty="0"/>
              <a:t> parameters in </a:t>
            </a:r>
            <a:r>
              <a:rPr lang="nl-NL" dirty="0" err="1"/>
              <a:t>functions</a:t>
            </a:r>
            <a:r>
              <a:rPr lang="nl-NL" dirty="0"/>
              <a:t>; </a:t>
            </a:r>
          </a:p>
          <a:p>
            <a:pPr marL="609585" lvl="1" indent="0">
              <a:buNone/>
            </a:pPr>
            <a:r>
              <a:rPr lang="nl-NL" dirty="0" err="1"/>
              <a:t>saveToDatabase</a:t>
            </a:r>
            <a:r>
              <a:rPr lang="nl-NL" dirty="0"/>
              <a:t>(user: User, </a:t>
            </a:r>
            <a:r>
              <a:rPr lang="nl-NL" dirty="0" err="1"/>
              <a:t>isEmployee</a:t>
            </a:r>
            <a:r>
              <a:rPr lang="nl-NL" dirty="0"/>
              <a:t>: </a:t>
            </a:r>
            <a:r>
              <a:rPr lang="nl-NL" dirty="0" err="1"/>
              <a:t>boolean</a:t>
            </a:r>
            <a:r>
              <a:rPr lang="nl-N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0804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3CB51-0275-543D-05CF-E517C543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anchor="ctr">
            <a:normAutofit/>
          </a:bodyPr>
          <a:lstStyle/>
          <a:p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2055" name="Text Placeholder 2">
            <a:extLst>
              <a:ext uri="{FF2B5EF4-FFF2-40B4-BE49-F238E27FC236}">
                <a16:creationId xmlns:a16="http://schemas.microsoft.com/office/drawing/2014/main" id="{152D6F24-C590-90FC-0944-10EEA8A9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/>
          <a:lstStyle/>
          <a:p>
            <a:endParaRPr lang="en-US"/>
          </a:p>
        </p:txBody>
      </p:sp>
      <p:sp>
        <p:nvSpPr>
          <p:cNvPr id="2057" name="Content Placeholder 3">
            <a:extLst>
              <a:ext uri="{FF2B5EF4-FFF2-40B4-BE49-F238E27FC236}">
                <a16:creationId xmlns:a16="http://schemas.microsoft.com/office/drawing/2014/main" id="{E152ED27-5258-B042-6E26-22C67126E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59" name="Text Placeholder 4">
            <a:extLst>
              <a:ext uri="{FF2B5EF4-FFF2-40B4-BE49-F238E27FC236}">
                <a16:creationId xmlns:a16="http://schemas.microsoft.com/office/drawing/2014/main" id="{05809EBD-F7E0-35C1-063E-F2581E99A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The Testing Pyramid: How to Structure Your Test Suite ...">
            <a:extLst>
              <a:ext uri="{FF2B5EF4-FFF2-40B4-BE49-F238E27FC236}">
                <a16:creationId xmlns:a16="http://schemas.microsoft.com/office/drawing/2014/main" id="{522C80A0-C4EB-A3F7-4E7E-663551BB2D2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8" y="2157534"/>
            <a:ext cx="3639344" cy="395128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79F84A8-6100-E191-2457-9D0A514C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Coding principles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6F01BD-F7D2-B93C-4D33-8AC54BDB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KISS 💋</a:t>
            </a:r>
          </a:p>
          <a:p>
            <a:pPr lvl="1"/>
            <a:r>
              <a:rPr lang="en-US" dirty="0"/>
              <a:t>Keep it simple, straightforward.</a:t>
            </a:r>
          </a:p>
          <a:p>
            <a:r>
              <a:rPr lang="en-US" dirty="0"/>
              <a:t>SOLID</a:t>
            </a:r>
          </a:p>
          <a:p>
            <a:pPr lvl="1"/>
            <a:r>
              <a:rPr lang="en-US" dirty="0"/>
              <a:t>Single Responsibility Principle (SRP)</a:t>
            </a:r>
          </a:p>
          <a:p>
            <a:pPr lvl="1"/>
            <a:r>
              <a:rPr lang="en-US" dirty="0"/>
              <a:t>Open-Closed Principle (OCP)</a:t>
            </a:r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  <a:p>
            <a:pPr lvl="1"/>
            <a:r>
              <a:rPr lang="en-US" dirty="0"/>
              <a:t>Interface Segregation Principle (ISP)</a:t>
            </a:r>
          </a:p>
          <a:p>
            <a:pPr lvl="1"/>
            <a:r>
              <a:rPr lang="en-US" dirty="0"/>
              <a:t>Dependency Inversion Principle (DIP)</a:t>
            </a:r>
          </a:p>
          <a:p>
            <a:pPr marL="609585" lvl="1" indent="0">
              <a:buNone/>
            </a:pPr>
            <a:endParaRPr lang="en-US" dirty="0"/>
          </a:p>
          <a:p>
            <a:pPr marL="609585" lvl="1" indent="0">
              <a:buNone/>
            </a:pPr>
            <a:r>
              <a:rPr lang="en-US" dirty="0"/>
              <a:t>https://</a:t>
            </a:r>
            <a:r>
              <a:rPr lang="en-US" dirty="0" err="1"/>
              <a:t>www.freecodecamp.org</a:t>
            </a:r>
            <a:r>
              <a:rPr lang="en-US" dirty="0"/>
              <a:t>/news/solid-principles-for-better-software-design/</a:t>
            </a:r>
          </a:p>
        </p:txBody>
      </p:sp>
    </p:spTree>
    <p:extLst>
      <p:ext uri="{BB962C8B-B14F-4D97-AF65-F5344CB8AC3E}">
        <p14:creationId xmlns:p14="http://schemas.microsoft.com/office/powerpoint/2010/main" val="3166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53B28-B0BA-B847-D8F2-94732132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4B699F-8A0E-F180-D28F-A1787895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Providing</a:t>
            </a:r>
            <a:r>
              <a:rPr lang="nl-NL" dirty="0"/>
              <a:t> services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/>
              <a:t>Programming </a:t>
            </a:r>
            <a:r>
              <a:rPr lang="nl-NL" dirty="0" err="1"/>
              <a:t>against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interface versus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nl-NL" dirty="0"/>
          </a:p>
          <a:p>
            <a:r>
              <a:rPr lang="nl-NL" dirty="0" err="1"/>
              <a:t>Example</a:t>
            </a:r>
            <a:r>
              <a:rPr lang="nl-NL" dirty="0"/>
              <a:t> in </a:t>
            </a:r>
            <a:r>
              <a:rPr lang="nl-NL" dirty="0" err="1"/>
              <a:t>Angular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380E802-B4C8-ADC3-C549-25A6B245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4701032"/>
            <a:ext cx="5943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DE6B5-3ADE-C087-E7A0-016D2FB7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F3B781-10E0-B8D3-C87F-3B05D82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; </a:t>
            </a:r>
            <a:r>
              <a:rPr lang="nl-NL" dirty="0" err="1"/>
              <a:t>using</a:t>
            </a:r>
            <a:r>
              <a:rPr lang="nl-NL" dirty="0"/>
              <a:t> ‘safe’ links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b="0" i="0" dirty="0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rel="</a:t>
            </a:r>
            <a:r>
              <a:rPr lang="nl-NL" b="0" i="0" dirty="0" err="1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noopener</a:t>
            </a:r>
            <a:r>
              <a:rPr lang="nl-NL" b="0" i="0" dirty="0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 </a:t>
            </a:r>
            <a:r>
              <a:rPr lang="nl-NL" b="0" i="0" dirty="0" err="1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noreferrer</a:t>
            </a:r>
            <a:r>
              <a:rPr lang="nl-NL" b="0" i="0" dirty="0">
                <a:solidFill>
                  <a:srgbClr val="0C0D0E"/>
                </a:solidFill>
                <a:effectLst/>
                <a:highlight>
                  <a:srgbClr val="E3E6E8"/>
                </a:highlight>
                <a:latin typeface="ui-monospace"/>
              </a:rPr>
              <a:t>"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links. 	</a:t>
            </a:r>
          </a:p>
          <a:p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other</a:t>
            </a:r>
            <a:r>
              <a:rPr lang="nl-NL" dirty="0"/>
              <a:t> security best </a:t>
            </a:r>
            <a:r>
              <a:rPr lang="nl-NL" dirty="0" err="1"/>
              <a:t>practices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check </a:t>
            </a:r>
            <a:r>
              <a:rPr lang="nl-NL" dirty="0" err="1"/>
              <a:t>the</a:t>
            </a:r>
            <a:r>
              <a:rPr lang="nl-NL" dirty="0"/>
              <a:t> OWASP top 10.</a:t>
            </a:r>
          </a:p>
        </p:txBody>
      </p:sp>
    </p:spTree>
    <p:extLst>
      <p:ext uri="{BB962C8B-B14F-4D97-AF65-F5344CB8AC3E}">
        <p14:creationId xmlns:p14="http://schemas.microsoft.com/office/powerpoint/2010/main" val="8752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6E4F4-4C8D-B49A-7A61-6AE791B1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Mono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3D1B9C-3D77-EB93-7EF7-6E02556D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front-end project.</a:t>
            </a:r>
          </a:p>
          <a:p>
            <a:r>
              <a:rPr lang="nl-NL" dirty="0" err="1"/>
              <a:t>Helps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organize</a:t>
            </a:r>
            <a:r>
              <a:rPr lang="nl-NL" dirty="0"/>
              <a:t> code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 </a:t>
            </a:r>
          </a:p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frameworks</a:t>
            </a:r>
            <a:r>
              <a:rPr lang="nl-NL" dirty="0"/>
              <a:t>: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308785-F901-1AA5-F0EA-B7D9F5E1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48" y="4728411"/>
            <a:ext cx="1958867" cy="1718304"/>
          </a:xfrm>
          <a:prstGeom prst="rect">
            <a:avLst/>
          </a:prstGeom>
        </p:spPr>
      </p:pic>
      <p:pic>
        <p:nvPicPr>
          <p:cNvPr id="1026" name="Picture 2" descr="Bazel (software) - Wikipedia">
            <a:extLst>
              <a:ext uri="{FF2B5EF4-FFF2-40B4-BE49-F238E27FC236}">
                <a16:creationId xmlns:a16="http://schemas.microsoft.com/office/drawing/2014/main" id="{CA4FCB44-80C8-A9B1-A506-A69B34A3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65" y="4728410"/>
            <a:ext cx="1718305" cy="171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rna - npm">
            <a:extLst>
              <a:ext uri="{FF2B5EF4-FFF2-40B4-BE49-F238E27FC236}">
                <a16:creationId xmlns:a16="http://schemas.microsoft.com/office/drawing/2014/main" id="{3C8B4775-8DDB-DAB0-1047-07722F49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43" y="4703582"/>
            <a:ext cx="1958867" cy="176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A7224-0777-B5A3-0BC7-D76275E9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Continuous</a:t>
            </a:r>
            <a:r>
              <a:rPr lang="nl-NL" dirty="0"/>
              <a:t> </a:t>
            </a:r>
            <a:r>
              <a:rPr lang="nl-NL" dirty="0" err="1"/>
              <a:t>integration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2CDFEF-DCA3-BC80-6394-824A365E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Depends on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.</a:t>
            </a:r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Running tests</a:t>
            </a:r>
          </a:p>
          <a:p>
            <a:pPr lvl="1"/>
            <a:r>
              <a:rPr lang="nl-NL" dirty="0"/>
              <a:t>Building </a:t>
            </a:r>
            <a:r>
              <a:rPr lang="nl-NL" dirty="0" err="1"/>
              <a:t>the</a:t>
            </a:r>
            <a:r>
              <a:rPr lang="nl-NL" dirty="0"/>
              <a:t> project (</a:t>
            </a:r>
            <a:r>
              <a:rPr lang="nl-NL" dirty="0" err="1"/>
              <a:t>artifacts</a:t>
            </a:r>
            <a:r>
              <a:rPr lang="nl-NL" dirty="0"/>
              <a:t>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.</a:t>
            </a:r>
          </a:p>
          <a:p>
            <a:r>
              <a:rPr lang="nl-NL" dirty="0"/>
              <a:t>In </a:t>
            </a:r>
            <a:r>
              <a:rPr lang="nl-NL" dirty="0" err="1"/>
              <a:t>practice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manage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pipelines</a:t>
            </a:r>
            <a:r>
              <a:rPr lang="nl-NL" dirty="0"/>
              <a:t> or </a:t>
            </a:r>
            <a:r>
              <a:rPr lang="nl-NL" dirty="0" err="1"/>
              <a:t>another</a:t>
            </a:r>
            <a:r>
              <a:rPr lang="nl-NL" dirty="0"/>
              <a:t> team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2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23679-09E1-2881-E5B3-DBC08EE5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75011-8601-36CD-51AC-BF3206F7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It is a component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served</a:t>
            </a:r>
            <a:r>
              <a:rPr lang="nl-NL" dirty="0"/>
              <a:t> over HTTP.</a:t>
            </a:r>
          </a:p>
          <a:p>
            <a:r>
              <a:rPr lang="nl-NL" dirty="0"/>
              <a:t>In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commonly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.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front-end </a:t>
            </a:r>
            <a:r>
              <a:rPr lang="nl-NL" dirty="0" err="1"/>
              <a:t>frameworks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511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B9DB-99AD-F463-E58C-DA4E7203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Web component </a:t>
            </a:r>
            <a:r>
              <a:rPr lang="nl-NL" sz="4800" dirty="0" err="1"/>
              <a:t>example</a:t>
            </a:r>
            <a:endParaRPr lang="nl-NL" sz="4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256C8-1991-5E01-C113-4A6AC530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Call me back </a:t>
            </a:r>
            <a:r>
              <a:rPr lang="nl-NL" sz="2800" dirty="0" err="1"/>
              <a:t>function</a:t>
            </a:r>
            <a:r>
              <a:rPr lang="nl-NL" sz="2800" dirty="0"/>
              <a:t> on a website.</a:t>
            </a:r>
          </a:p>
          <a:p>
            <a:r>
              <a:rPr lang="nl-NL" sz="2800" dirty="0" err="1"/>
              <a:t>Depending</a:t>
            </a:r>
            <a:r>
              <a:rPr lang="nl-NL" sz="2800" dirty="0"/>
              <a:t> on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location</a:t>
            </a:r>
            <a:r>
              <a:rPr lang="nl-NL" sz="2800" dirty="0"/>
              <a:t> of a website </a:t>
            </a:r>
            <a:r>
              <a:rPr lang="nl-NL" sz="2800" dirty="0" err="1"/>
              <a:t>this</a:t>
            </a:r>
            <a:r>
              <a:rPr lang="nl-NL" sz="2800" dirty="0"/>
              <a:t> component </a:t>
            </a:r>
            <a:r>
              <a:rPr lang="nl-NL" sz="2800" dirty="0" err="1"/>
              <a:t>can</a:t>
            </a:r>
            <a:r>
              <a:rPr lang="nl-NL" sz="2800" dirty="0"/>
              <a:t> change </a:t>
            </a:r>
            <a:r>
              <a:rPr lang="nl-NL" sz="2800" dirty="0" err="1"/>
              <a:t>it’s</a:t>
            </a:r>
            <a:r>
              <a:rPr lang="nl-NL" sz="2800" dirty="0"/>
              <a:t> </a:t>
            </a:r>
            <a:r>
              <a:rPr lang="nl-NL" sz="2800" dirty="0" err="1"/>
              <a:t>functionality</a:t>
            </a:r>
            <a:r>
              <a:rPr lang="nl-NL" sz="2800" dirty="0"/>
              <a:t>.</a:t>
            </a:r>
          </a:p>
          <a:p>
            <a:pPr lvl="1"/>
            <a:r>
              <a:rPr lang="nl-NL" sz="2800" dirty="0" err="1"/>
              <a:t>When</a:t>
            </a:r>
            <a:r>
              <a:rPr lang="nl-NL" sz="2800" dirty="0"/>
              <a:t> </a:t>
            </a:r>
            <a:r>
              <a:rPr lang="nl-NL" sz="2800" dirty="0" err="1"/>
              <a:t>logged</a:t>
            </a:r>
            <a:r>
              <a:rPr lang="nl-NL" sz="2800" dirty="0"/>
              <a:t> in, </a:t>
            </a:r>
            <a:r>
              <a:rPr lang="nl-NL" sz="2800" dirty="0" err="1"/>
              <a:t>the</a:t>
            </a:r>
            <a:r>
              <a:rPr lang="nl-NL" sz="2800" dirty="0"/>
              <a:t> user </a:t>
            </a:r>
            <a:r>
              <a:rPr lang="nl-NL" sz="2800" dirty="0" err="1"/>
              <a:t>doesn’t</a:t>
            </a:r>
            <a:r>
              <a:rPr lang="nl-NL" sz="2800" dirty="0"/>
              <a:t> have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provide</a:t>
            </a:r>
            <a:r>
              <a:rPr lang="nl-NL" sz="2800" dirty="0"/>
              <a:t> a </a:t>
            </a:r>
            <a:r>
              <a:rPr lang="nl-NL" sz="2800" dirty="0" err="1"/>
              <a:t>phone</a:t>
            </a:r>
            <a:r>
              <a:rPr lang="nl-NL" sz="2800" dirty="0"/>
              <a:t> </a:t>
            </a:r>
            <a:r>
              <a:rPr lang="nl-NL" sz="2800" dirty="0" err="1"/>
              <a:t>number</a:t>
            </a:r>
            <a:r>
              <a:rPr lang="nl-NL" sz="2800" dirty="0"/>
              <a:t>.</a:t>
            </a:r>
          </a:p>
          <a:p>
            <a:pPr lvl="1"/>
            <a:r>
              <a:rPr lang="nl-NL" sz="2800" dirty="0" err="1"/>
              <a:t>When</a:t>
            </a:r>
            <a:r>
              <a:rPr lang="nl-NL" sz="2800" dirty="0"/>
              <a:t> </a:t>
            </a:r>
            <a:r>
              <a:rPr lang="nl-NL" sz="2800" dirty="0" err="1"/>
              <a:t>not</a:t>
            </a:r>
            <a:r>
              <a:rPr lang="nl-NL" sz="2800" dirty="0"/>
              <a:t> </a:t>
            </a:r>
            <a:r>
              <a:rPr lang="nl-NL" sz="2800" dirty="0" err="1"/>
              <a:t>logged</a:t>
            </a:r>
            <a:r>
              <a:rPr lang="nl-NL" sz="2800" dirty="0"/>
              <a:t> in, </a:t>
            </a:r>
            <a:r>
              <a:rPr lang="nl-NL" sz="2800" dirty="0" err="1"/>
              <a:t>the</a:t>
            </a:r>
            <a:r>
              <a:rPr lang="nl-NL" sz="2800" dirty="0"/>
              <a:t> user </a:t>
            </a:r>
            <a:r>
              <a:rPr lang="nl-NL" sz="2800" dirty="0" err="1"/>
              <a:t>provides</a:t>
            </a:r>
            <a:r>
              <a:rPr lang="nl-NL" sz="2800" dirty="0"/>
              <a:t> </a:t>
            </a:r>
            <a:r>
              <a:rPr lang="nl-NL" sz="2800" dirty="0" err="1"/>
              <a:t>their</a:t>
            </a:r>
            <a:r>
              <a:rPr lang="nl-NL" sz="2800" dirty="0"/>
              <a:t> </a:t>
            </a:r>
            <a:r>
              <a:rPr lang="nl-NL" sz="2800" dirty="0" err="1"/>
              <a:t>phone</a:t>
            </a:r>
            <a:r>
              <a:rPr lang="nl-NL" sz="2800" dirty="0"/>
              <a:t> </a:t>
            </a:r>
            <a:r>
              <a:rPr lang="nl-NL" sz="2800" dirty="0" err="1"/>
              <a:t>number</a:t>
            </a:r>
            <a:r>
              <a:rPr lang="nl-NL" sz="2800" dirty="0"/>
              <a:t> </a:t>
            </a:r>
            <a:r>
              <a:rPr lang="nl-NL" sz="2800" dirty="0" err="1"/>
              <a:t>manually</a:t>
            </a:r>
            <a:r>
              <a:rPr lang="nl-N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95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C4DBB-422F-867A-C94D-53DE234B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9765323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Webcomponents</a:t>
            </a:r>
            <a:r>
              <a:rPr lang="nl-NL" dirty="0"/>
              <a:t> – Hands-on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851332-8C5A-381A-9ED9-62200F4C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3"/>
              </a:rPr>
              <a:t>https://github.com/veslav3/webcomponent-workshop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16A305-D431-1250-F7D3-9D62C2838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3429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36775E-21D5-27B4-750C-9FABC176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Roy Honders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124D568-137D-C794-5496-DA14F5B5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E76209C-6763-0B9C-B36F-542BE7731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7473696" cy="3951288"/>
          </a:xfrm>
        </p:spPr>
        <p:txBody>
          <a:bodyPr>
            <a:normAutofit/>
          </a:bodyPr>
          <a:lstStyle/>
          <a:p>
            <a:r>
              <a:rPr lang="en-US" dirty="0"/>
              <a:t>Working at </a:t>
            </a:r>
            <a:r>
              <a:rPr lang="en-US" dirty="0" err="1"/>
              <a:t>Quintor</a:t>
            </a:r>
            <a:r>
              <a:rPr lang="en-US" dirty="0"/>
              <a:t> as a Front-end developer.</a:t>
            </a:r>
          </a:p>
          <a:p>
            <a:r>
              <a:rPr lang="en-US" dirty="0"/>
              <a:t>Currently in the role of DevOps Engineer at Essent.</a:t>
            </a:r>
          </a:p>
          <a:p>
            <a:r>
              <a:rPr lang="en-US" dirty="0"/>
              <a:t>Worked for 5+ years at multiple companies.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B4D9583-D425-6602-C31B-872AC339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Afbeelding 4" descr="Afbeelding met Menselijk gezicht, persoon, glimlach, portret&#10;&#10;Automatisch gegenereerde beschrijving">
            <a:extLst>
              <a:ext uri="{FF2B5EF4-FFF2-40B4-BE49-F238E27FC236}">
                <a16:creationId xmlns:a16="http://schemas.microsoft.com/office/drawing/2014/main" id="{2B3ADDC2-DF90-C346-85A7-E53B9762C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" t="5593" r="1826" b="12631"/>
          <a:stretch/>
        </p:blipFill>
        <p:spPr>
          <a:xfrm>
            <a:off x="8083296" y="2292350"/>
            <a:ext cx="3164328" cy="2587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35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58D53-23E0-3F92-35F3-07D2AF0F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/>
          <a:p>
            <a:r>
              <a:rPr lang="nl-NL" dirty="0" err="1"/>
              <a:t>Thanks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participating</a:t>
            </a:r>
            <a:endParaRPr lang="nl-N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5D9B9A-730D-5975-4434-E1586AC3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57C6E-EF67-134E-7A89-F3868B21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83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first </a:t>
            </a:r>
            <a:r>
              <a:rPr lang="nl-NL" dirty="0" err="1"/>
              <a:t>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comes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mind </a:t>
            </a:r>
            <a:r>
              <a:rPr lang="nl-NL" dirty="0" err="1"/>
              <a:t>when</a:t>
            </a:r>
            <a:r>
              <a:rPr lang="nl-NL" dirty="0"/>
              <a:t> thinking </a:t>
            </a:r>
            <a:r>
              <a:rPr lang="nl-NL" dirty="0" err="1"/>
              <a:t>about</a:t>
            </a:r>
            <a:r>
              <a:rPr lang="nl-NL" dirty="0"/>
              <a:t> Front-end?</a:t>
            </a:r>
          </a:p>
        </p:txBody>
      </p:sp>
    </p:spTree>
    <p:extLst>
      <p:ext uri="{BB962C8B-B14F-4D97-AF65-F5344CB8AC3E}">
        <p14:creationId xmlns:p14="http://schemas.microsoft.com/office/powerpoint/2010/main" val="41019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DE992-7C27-10B3-AD35-F80DB413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Front-end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F8A967-38BD-20CE-305C-5F498EB2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endParaRPr lang="nl-NL" dirty="0"/>
          </a:p>
          <a:p>
            <a:r>
              <a:rPr lang="nl-NL" dirty="0" err="1"/>
              <a:t>React</a:t>
            </a:r>
            <a:endParaRPr lang="nl-NL" dirty="0"/>
          </a:p>
          <a:p>
            <a:r>
              <a:rPr lang="nl-NL" dirty="0" err="1"/>
              <a:t>Vue.js</a:t>
            </a:r>
            <a:endParaRPr lang="nl-NL" dirty="0"/>
          </a:p>
          <a:p>
            <a:r>
              <a:rPr lang="nl-NL" dirty="0" err="1"/>
              <a:t>Svelte</a:t>
            </a:r>
            <a:endParaRPr lang="nl-NL" dirty="0"/>
          </a:p>
          <a:p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frameworks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03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4C760-CCCA-B146-53C9-4671DD9C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Browser </a:t>
            </a:r>
            <a:r>
              <a:rPr lang="nl-NL" dirty="0" err="1"/>
              <a:t>functionality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1FEDCE-C2EE-05C7-F6FB-213F719C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3D </a:t>
            </a:r>
            <a:r>
              <a:rPr lang="nl-NL" dirty="0" err="1"/>
              <a:t>inspection</a:t>
            </a:r>
            <a:endParaRPr lang="nl-NL" dirty="0"/>
          </a:p>
          <a:p>
            <a:r>
              <a:rPr lang="nl-NL" dirty="0"/>
              <a:t>Sources &amp; </a:t>
            </a:r>
            <a:r>
              <a:rPr lang="nl-NL" dirty="0" err="1"/>
              <a:t>debugging</a:t>
            </a:r>
            <a:endParaRPr lang="nl-NL" dirty="0"/>
          </a:p>
          <a:p>
            <a:pPr lvl="1"/>
            <a:r>
              <a:rPr lang="nl-NL" dirty="0"/>
              <a:t>Connect </a:t>
            </a:r>
            <a:r>
              <a:rPr lang="nl-NL" dirty="0" err="1"/>
              <a:t>to</a:t>
            </a:r>
            <a:r>
              <a:rPr lang="nl-NL" dirty="0"/>
              <a:t> file system </a:t>
            </a:r>
            <a:r>
              <a:rPr lang="nl-NL" dirty="0" err="1"/>
              <a:t>to</a:t>
            </a:r>
            <a:r>
              <a:rPr lang="nl-NL" dirty="0"/>
              <a:t> make changes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browser.</a:t>
            </a:r>
          </a:p>
          <a:p>
            <a:r>
              <a:rPr lang="nl-NL" dirty="0"/>
              <a:t>Network tab</a:t>
            </a:r>
          </a:p>
        </p:txBody>
      </p:sp>
    </p:spTree>
    <p:extLst>
      <p:ext uri="{BB962C8B-B14F-4D97-AF65-F5344CB8AC3E}">
        <p14:creationId xmlns:p14="http://schemas.microsoft.com/office/powerpoint/2010/main" val="35113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240B1-5B29-2F06-B9E7-A1D6E0B9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Caniuse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4356E-9E7D-90F3-CA53-387C8449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website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users are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migrated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newer</a:t>
            </a:r>
            <a:r>
              <a:rPr lang="nl-NL" dirty="0"/>
              <a:t> browser </a:t>
            </a:r>
            <a:r>
              <a:rPr lang="nl-NL" dirty="0" err="1"/>
              <a:t>version</a:t>
            </a:r>
            <a:r>
              <a:rPr lang="nl-NL" dirty="0"/>
              <a:t>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new </a:t>
            </a:r>
            <a:r>
              <a:rPr lang="nl-NL" dirty="0" err="1"/>
              <a:t>language</a:t>
            </a:r>
            <a:r>
              <a:rPr lang="nl-NL" dirty="0"/>
              <a:t> features.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>
                <a:hlinkClick r:id="rId2"/>
              </a:rPr>
              <a:t>https://caniuse.com/webp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21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2C83A-5F49-D057-729A-41CE370F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Lazy</a:t>
            </a:r>
            <a:r>
              <a:rPr lang="nl-NL" dirty="0"/>
              <a:t> </a:t>
            </a:r>
            <a:r>
              <a:rPr lang="nl-NL" dirty="0" err="1"/>
              <a:t>loading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C3EBA2-812B-BFE2-DB9B-AFA7804A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load information on </a:t>
            </a:r>
            <a:r>
              <a:rPr lang="nl-NL" dirty="0" err="1"/>
              <a:t>the</a:t>
            </a:r>
            <a:r>
              <a:rPr lang="nl-NL" dirty="0"/>
              <a:t> webpage,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requested</a:t>
            </a:r>
            <a:r>
              <a:rPr lang="nl-NL" dirty="0"/>
              <a:t>.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speeds of a website.</a:t>
            </a:r>
          </a:p>
          <a:p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>
                <a:hlinkClick r:id="rId2"/>
              </a:rPr>
              <a:t>https://enviragallery.com/demo/lazy-loading-demo/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061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799CF-2460-0963-931E-C711C3C6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Managing state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8FAF7D-1EF5-6F0B-E8FD-07AE8801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frameworks</a:t>
            </a:r>
            <a:endParaRPr lang="nl-NL" dirty="0"/>
          </a:p>
          <a:p>
            <a:pPr lvl="1"/>
            <a:r>
              <a:rPr lang="nl-NL" dirty="0" err="1"/>
              <a:t>Redux</a:t>
            </a:r>
            <a:endParaRPr lang="nl-NL" dirty="0"/>
          </a:p>
          <a:p>
            <a:pPr lvl="1"/>
            <a:r>
              <a:rPr lang="nl-NL" dirty="0"/>
              <a:t>NGRX (</a:t>
            </a:r>
            <a:r>
              <a:rPr lang="nl-NL" dirty="0" err="1"/>
              <a:t>Angular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There</a:t>
            </a:r>
            <a:r>
              <a:rPr lang="nl-NL" dirty="0"/>
              <a:t> are more.</a:t>
            </a:r>
          </a:p>
        </p:txBody>
      </p:sp>
    </p:spTree>
    <p:extLst>
      <p:ext uri="{BB962C8B-B14F-4D97-AF65-F5344CB8AC3E}">
        <p14:creationId xmlns:p14="http://schemas.microsoft.com/office/powerpoint/2010/main" val="3705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A5969-BB59-3EAB-363B-21205E52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abstraction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E10D9-F259-A2A7-1AA4-316F749F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.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a change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everywhere</a:t>
            </a:r>
            <a:r>
              <a:rPr lang="nl-NL" dirty="0"/>
              <a:t> at </a:t>
            </a:r>
            <a:r>
              <a:rPr lang="nl-NL" dirty="0" err="1"/>
              <a:t>once</a:t>
            </a:r>
            <a:r>
              <a:rPr lang="nl-NL" dirty="0"/>
              <a:t>.</a:t>
            </a:r>
          </a:p>
          <a:p>
            <a:r>
              <a:rPr lang="nl-NL" dirty="0"/>
              <a:t>In front-end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abstraction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repeated</a:t>
            </a:r>
            <a:r>
              <a:rPr lang="nl-NL" dirty="0"/>
              <a:t> HTML code.</a:t>
            </a:r>
          </a:p>
        </p:txBody>
      </p:sp>
    </p:spTree>
    <p:extLst>
      <p:ext uri="{BB962C8B-B14F-4D97-AF65-F5344CB8AC3E}">
        <p14:creationId xmlns:p14="http://schemas.microsoft.com/office/powerpoint/2010/main" val="15348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5D2B35D-1A63-144E-9A15-D5E6A6B16130}" vid="{DA0BF879-43F6-7B4E-883F-346720275079}"/>
    </a:ext>
  </a:extLst>
</a:theme>
</file>

<file path=ppt/theme/theme2.xml><?xml version="1.0" encoding="utf-8"?>
<a:theme xmlns:a="http://schemas.openxmlformats.org/drawingml/2006/main" name="1_Laye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5D2B35D-1A63-144E-9A15-D5E6A6B16130}" vid="{4BC26867-9FEF-3F49-BF98-A5CB305214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1700</TotalTime>
  <Words>628</Words>
  <Application>Microsoft Macintosh PowerPoint</Application>
  <PresentationFormat>Breedbeeld</PresentationFormat>
  <Paragraphs>102</Paragraphs>
  <Slides>20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Segoe UI</vt:lpstr>
      <vt:lpstr>ui-monospace</vt:lpstr>
      <vt:lpstr>1_Office Theme</vt:lpstr>
      <vt:lpstr>1_Layered</vt:lpstr>
      <vt:lpstr>Need-to-know front-end concepts</vt:lpstr>
      <vt:lpstr>Roy Honders</vt:lpstr>
      <vt:lpstr>What is the first thing that comes to mind when thinking about Front-end?</vt:lpstr>
      <vt:lpstr>Front-end frameworks</vt:lpstr>
      <vt:lpstr>Browser functionality</vt:lpstr>
      <vt:lpstr>Caniuse</vt:lpstr>
      <vt:lpstr>Lazy loading</vt:lpstr>
      <vt:lpstr>Managing state</vt:lpstr>
      <vt:lpstr>Code abstraction</vt:lpstr>
      <vt:lpstr>Clean code</vt:lpstr>
      <vt:lpstr>Testing</vt:lpstr>
      <vt:lpstr>Coding principles</vt:lpstr>
      <vt:lpstr>Dependency injection</vt:lpstr>
      <vt:lpstr>Security</vt:lpstr>
      <vt:lpstr>Mono repository</vt:lpstr>
      <vt:lpstr>Continuous integration</vt:lpstr>
      <vt:lpstr>Web components</vt:lpstr>
      <vt:lpstr>Web component example</vt:lpstr>
      <vt:lpstr>Webcomponents – Hands-on</vt:lpstr>
      <vt:lpstr>Thanks for participating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Need-to-know front-end concepts</dc:title>
  <dc:creator>Roy Honders</dc:creator>
  <cp:lastModifiedBy>Roy Honders</cp:lastModifiedBy>
  <cp:revision>1</cp:revision>
  <cp:lastPrinted>2019-09-18T11:45:10Z</cp:lastPrinted>
  <dcterms:created xsi:type="dcterms:W3CDTF">2024-03-16T23:36:23Z</dcterms:created>
  <dcterms:modified xsi:type="dcterms:W3CDTF">2024-03-21T13:31:08Z</dcterms:modified>
</cp:coreProperties>
</file>