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923"/>
    <p:restoredTop sz="94650"/>
  </p:normalViewPr>
  <p:slideViewPr>
    <p:cSldViewPr snapToGrid="0">
      <p:cViewPr varScale="1">
        <p:scale>
          <a:sx n="162" d="100"/>
          <a:sy n="162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6A87-CC8A-CDCE-45F9-9C798A009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A0672-CC67-0048-9AAF-E0CE8BBE3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C1FC-F056-A947-CD80-AF1B3BC7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1F09-D146-BE1D-EFF9-C1E06C8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661E-382F-F58C-8AF0-60C6EC05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BC15-1826-A6F1-17D2-DF55D14D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3D8D8-0315-12E1-58A3-34F8102A1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2ABD-B9E4-6AEB-87FA-CF11C27C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BC0D-D038-7AB5-E336-56F44E92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BFE-C574-6212-E2C3-FA482E0E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2280-E418-AF38-B83A-8325BD882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D8B7-22EE-39C5-D0A5-63E85AD5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BCC5-5F3B-1601-1800-30715603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BDA9-C241-A8CA-2D00-0CF1605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6950-1F13-D32B-11FC-734E86C7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0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3002-EFCB-D7B4-7B37-A879BF69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1A76-0328-212F-E711-025E291B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39F3-018D-1C04-C4AA-DD5C5118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BE20-14B8-5F10-0ED6-27BB7BD1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73C7-B642-9D7C-3522-4CE8D5E3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4580-6737-81D9-819E-A5250D2F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7B32-F762-A934-5096-A9FE775C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72B8-B23F-200E-5AD4-E20ACF03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6CED-992E-A766-0C55-DB9A0FED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A243-AD60-CDC7-9468-8C3A8E7E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23B5-46FD-B338-646F-E73BED31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C6EF-A5AE-6EF9-3EAF-F49D8D94C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3BF49-6CE4-27A0-3070-8448D5941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96A79-4A7E-603C-0A89-14691C9D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76C5A-D1CB-DCDA-9A82-DBE35941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DC4A-6FB9-5E0B-B927-75EEDBD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FED5-4BE8-C5B0-BF54-81F70DDF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200CF-8C36-DB5D-F448-6B7617C8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E684-2479-27CD-4D62-B8D94018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65046-0EBF-1C7B-6460-12B8E45A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4422C-C6EA-6F3C-70CD-46411DDA7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9E68F-233D-C3B8-61A5-D025899F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43F81-96EB-CCF8-BEEF-49749B4A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81145-73CC-973A-0FA9-E17EBD6C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94B0-4EFB-34A8-0203-9C33896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B4FFA-932B-DFF4-63A5-983DA747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F6B70-EFB2-21B6-ED59-B3A8D151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C17AC-F1C2-4777-560C-0DC73A6D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4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A885C-4A70-955B-F03E-3EAC5689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52C3B-8E13-BAD8-D43F-22C7578D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F2079-CCCB-F027-16E4-F23795EC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C770-6CB7-1594-3570-545E709F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CAB5-5555-08E8-A9BF-AC81F58D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237F-D03A-1E1E-E646-A4B1CDD38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0EC6-9A3F-E152-80CB-A5CF5F02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A37A-8390-9D89-9B69-A0E5E6CE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3D2E-15CD-18C3-F5B2-A4B0E79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4D59-74D5-F4AE-0862-901CE73B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C02C5-A04C-2895-C8C9-C38276B99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2956-C5C9-490B-FB36-229005261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0D332-6848-9521-3CC6-A983F00F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156E4-8C2E-9C9C-B8D3-1D59E4D2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22DBD-930E-2A56-36D3-1640EAFD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05B57-3277-22BC-1B8F-D5383368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3FB3-6DAD-61F7-45A3-CEB3AD528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A86F-D35C-7124-E324-DC63009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CB22-EC8D-AE46-A7E6-96BE5F73D66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E511-0546-4028-36BA-44DB32DDC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7A84-6F93-AF0E-67A7-33DF55C1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98384C-9513-A9D4-3843-9C0F3FF669A6}"/>
              </a:ext>
            </a:extLst>
          </p:cNvPr>
          <p:cNvSpPr/>
          <p:nvPr/>
        </p:nvSpPr>
        <p:spPr>
          <a:xfrm>
            <a:off x="3903133" y="635001"/>
            <a:ext cx="13462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</a:t>
            </a:r>
          </a:p>
          <a:p>
            <a:pPr algn="ctr"/>
            <a:r>
              <a:rPr lang="en-US" b="1" dirty="0"/>
              <a:t>deme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994DDE-3E0B-1A1F-8D01-C13F392443FA}"/>
              </a:ext>
            </a:extLst>
          </p:cNvPr>
          <p:cNvSpPr/>
          <p:nvPr/>
        </p:nvSpPr>
        <p:spPr>
          <a:xfrm>
            <a:off x="3903133" y="1612900"/>
            <a:ext cx="1346200" cy="719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</a:t>
            </a:r>
          </a:p>
          <a:p>
            <a:pPr algn="ctr"/>
            <a:r>
              <a:rPr lang="en-US" b="1" dirty="0"/>
              <a:t>cell type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1EFEC-A73D-A8BC-01E0-310534792A09}"/>
              </a:ext>
            </a:extLst>
          </p:cNvPr>
          <p:cNvSpPr/>
          <p:nvPr/>
        </p:nvSpPr>
        <p:spPr>
          <a:xfrm>
            <a:off x="2556933" y="2590799"/>
            <a:ext cx="1346200" cy="719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</a:t>
            </a:r>
          </a:p>
          <a:p>
            <a:pPr algn="ctr"/>
            <a:r>
              <a:rPr lang="en-US" b="1" dirty="0"/>
              <a:t>event type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30A2D6-CEC0-FDDA-8BA4-78806F1DF99D}"/>
              </a:ext>
            </a:extLst>
          </p:cNvPr>
          <p:cNvSpPr/>
          <p:nvPr/>
        </p:nvSpPr>
        <p:spPr>
          <a:xfrm>
            <a:off x="5249333" y="2590800"/>
            <a:ext cx="1346200" cy="719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event type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611999-E832-CEE3-F2D0-01398717334A}"/>
              </a:ext>
            </a:extLst>
          </p:cNvPr>
          <p:cNvSpPr/>
          <p:nvPr/>
        </p:nvSpPr>
        <p:spPr>
          <a:xfrm>
            <a:off x="3903133" y="3674534"/>
            <a:ext cx="1346200" cy="719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genotype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71712D-A9CB-5C06-A902-75FCCBB6529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76233" y="1354668"/>
            <a:ext cx="0" cy="258232"/>
          </a:xfrm>
          <a:prstGeom prst="straightConnector1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CE9F40B-EFCD-6772-29D6-292ADC2E3345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3230033" y="1972733"/>
            <a:ext cx="673100" cy="618065"/>
          </a:xfrm>
          <a:prstGeom prst="bentConnector2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C25CEFA-CE4A-9DF7-8039-D5869DA201FF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249333" y="1972734"/>
            <a:ext cx="673100" cy="618066"/>
          </a:xfrm>
          <a:prstGeom prst="bentConnector2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A4ACC32-6F9A-15B6-FD90-22D5FD5DBFD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067300" y="2819400"/>
            <a:ext cx="364067" cy="1346200"/>
          </a:xfrm>
          <a:prstGeom prst="bentConnector3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E637CB-3332-1975-6F65-C6777889337F}"/>
              </a:ext>
            </a:extLst>
          </p:cNvPr>
          <p:cNvSpPr txBox="1"/>
          <p:nvPr/>
        </p:nvSpPr>
        <p:spPr>
          <a:xfrm>
            <a:off x="3085054" y="16129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BEB5B-652D-2D3D-200F-9392D2A9ACBD}"/>
              </a:ext>
            </a:extLst>
          </p:cNvPr>
          <p:cNvSpPr txBox="1"/>
          <p:nvPr/>
        </p:nvSpPr>
        <p:spPr>
          <a:xfrm>
            <a:off x="5211088" y="1612900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</p:spTree>
    <p:extLst>
      <p:ext uri="{BB962C8B-B14F-4D97-AF65-F5344CB8AC3E}">
        <p14:creationId xmlns:p14="http://schemas.microsoft.com/office/powerpoint/2010/main" val="293050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2024-02-11T15:21:47Z</dcterms:created>
  <dcterms:modified xsi:type="dcterms:W3CDTF">2024-02-11T15:29:55Z</dcterms:modified>
</cp:coreProperties>
</file>