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092575" cy="4086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923"/>
    <p:restoredTop sz="94667"/>
  </p:normalViewPr>
  <p:slideViewPr>
    <p:cSldViewPr snapToGrid="0">
      <p:cViewPr>
        <p:scale>
          <a:sx n="236" d="100"/>
          <a:sy n="236" d="100"/>
        </p:scale>
        <p:origin x="38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943" y="668741"/>
            <a:ext cx="3478689" cy="1422612"/>
          </a:xfrm>
        </p:spPr>
        <p:txBody>
          <a:bodyPr anchor="b"/>
          <a:lstStyle>
            <a:lvl1pPr algn="ctr">
              <a:defRPr sz="26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572" y="2146214"/>
            <a:ext cx="3069431" cy="986558"/>
          </a:xfrm>
        </p:spPr>
        <p:txBody>
          <a:bodyPr/>
          <a:lstStyle>
            <a:lvl1pPr marL="0" indent="0" algn="ctr">
              <a:buNone/>
              <a:defRPr sz="1074"/>
            </a:lvl1pPr>
            <a:lvl2pPr marL="204643" indent="0" algn="ctr">
              <a:buNone/>
              <a:defRPr sz="895"/>
            </a:lvl2pPr>
            <a:lvl3pPr marL="409285" indent="0" algn="ctr">
              <a:buNone/>
              <a:defRPr sz="806"/>
            </a:lvl3pPr>
            <a:lvl4pPr marL="613928" indent="0" algn="ctr">
              <a:buNone/>
              <a:defRPr sz="716"/>
            </a:lvl4pPr>
            <a:lvl5pPr marL="818571" indent="0" algn="ctr">
              <a:buNone/>
              <a:defRPr sz="716"/>
            </a:lvl5pPr>
            <a:lvl6pPr marL="1023214" indent="0" algn="ctr">
              <a:buNone/>
              <a:defRPr sz="716"/>
            </a:lvl6pPr>
            <a:lvl7pPr marL="1227856" indent="0" algn="ctr">
              <a:buNone/>
              <a:defRPr sz="716"/>
            </a:lvl7pPr>
            <a:lvl8pPr marL="1432499" indent="0" algn="ctr">
              <a:buNone/>
              <a:defRPr sz="716"/>
            </a:lvl8pPr>
            <a:lvl9pPr marL="1637142" indent="0" algn="ctr">
              <a:buNone/>
              <a:defRPr sz="7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28749" y="217554"/>
            <a:ext cx="882461" cy="346288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365" y="217554"/>
            <a:ext cx="2596227" cy="346288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33" y="1018720"/>
            <a:ext cx="3529846" cy="1699756"/>
          </a:xfrm>
        </p:spPr>
        <p:txBody>
          <a:bodyPr anchor="b"/>
          <a:lstStyle>
            <a:lvl1pPr>
              <a:defRPr sz="26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233" y="2734556"/>
            <a:ext cx="3529846" cy="893861"/>
          </a:xfrm>
        </p:spPr>
        <p:txBody>
          <a:bodyPr/>
          <a:lstStyle>
            <a:lvl1pPr marL="0" indent="0">
              <a:buNone/>
              <a:defRPr sz="1074">
                <a:solidFill>
                  <a:schemeClr val="tx1"/>
                </a:solidFill>
              </a:defRPr>
            </a:lvl1pPr>
            <a:lvl2pPr marL="204643" indent="0">
              <a:buNone/>
              <a:defRPr sz="895">
                <a:solidFill>
                  <a:schemeClr val="tx1">
                    <a:tint val="75000"/>
                  </a:schemeClr>
                </a:solidFill>
              </a:defRPr>
            </a:lvl2pPr>
            <a:lvl3pPr marL="409285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3pPr>
            <a:lvl4pPr marL="613928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4pPr>
            <a:lvl5pPr marL="818571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5pPr>
            <a:lvl6pPr marL="1023214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6pPr>
            <a:lvl7pPr marL="1227856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7pPr>
            <a:lvl8pPr marL="1432499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8pPr>
            <a:lvl9pPr marL="1637142" indent="0">
              <a:buNone/>
              <a:defRPr sz="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365" y="1087768"/>
            <a:ext cx="1739344" cy="25926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1866" y="1087768"/>
            <a:ext cx="1739344" cy="25926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8" y="217554"/>
            <a:ext cx="3529846" cy="7898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98" y="1001693"/>
            <a:ext cx="1731351" cy="490914"/>
          </a:xfrm>
        </p:spPr>
        <p:txBody>
          <a:bodyPr anchor="b"/>
          <a:lstStyle>
            <a:lvl1pPr marL="0" indent="0">
              <a:buNone/>
              <a:defRPr sz="1074" b="1"/>
            </a:lvl1pPr>
            <a:lvl2pPr marL="204643" indent="0">
              <a:buNone/>
              <a:defRPr sz="895" b="1"/>
            </a:lvl2pPr>
            <a:lvl3pPr marL="409285" indent="0">
              <a:buNone/>
              <a:defRPr sz="806" b="1"/>
            </a:lvl3pPr>
            <a:lvl4pPr marL="613928" indent="0">
              <a:buNone/>
              <a:defRPr sz="716" b="1"/>
            </a:lvl4pPr>
            <a:lvl5pPr marL="818571" indent="0">
              <a:buNone/>
              <a:defRPr sz="716" b="1"/>
            </a:lvl5pPr>
            <a:lvl6pPr marL="1023214" indent="0">
              <a:buNone/>
              <a:defRPr sz="716" b="1"/>
            </a:lvl6pPr>
            <a:lvl7pPr marL="1227856" indent="0">
              <a:buNone/>
              <a:defRPr sz="716" b="1"/>
            </a:lvl7pPr>
            <a:lvl8pPr marL="1432499" indent="0">
              <a:buNone/>
              <a:defRPr sz="716" b="1"/>
            </a:lvl8pPr>
            <a:lvl9pPr marL="1637142" indent="0">
              <a:buNone/>
              <a:defRPr sz="7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898" y="1492607"/>
            <a:ext cx="1731351" cy="219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71867" y="1001693"/>
            <a:ext cx="1739877" cy="490914"/>
          </a:xfrm>
        </p:spPr>
        <p:txBody>
          <a:bodyPr anchor="b"/>
          <a:lstStyle>
            <a:lvl1pPr marL="0" indent="0">
              <a:buNone/>
              <a:defRPr sz="1074" b="1"/>
            </a:lvl1pPr>
            <a:lvl2pPr marL="204643" indent="0">
              <a:buNone/>
              <a:defRPr sz="895" b="1"/>
            </a:lvl2pPr>
            <a:lvl3pPr marL="409285" indent="0">
              <a:buNone/>
              <a:defRPr sz="806" b="1"/>
            </a:lvl3pPr>
            <a:lvl4pPr marL="613928" indent="0">
              <a:buNone/>
              <a:defRPr sz="716" b="1"/>
            </a:lvl4pPr>
            <a:lvl5pPr marL="818571" indent="0">
              <a:buNone/>
              <a:defRPr sz="716" b="1"/>
            </a:lvl5pPr>
            <a:lvl6pPr marL="1023214" indent="0">
              <a:buNone/>
              <a:defRPr sz="716" b="1"/>
            </a:lvl6pPr>
            <a:lvl7pPr marL="1227856" indent="0">
              <a:buNone/>
              <a:defRPr sz="716" b="1"/>
            </a:lvl7pPr>
            <a:lvl8pPr marL="1432499" indent="0">
              <a:buNone/>
              <a:defRPr sz="716" b="1"/>
            </a:lvl8pPr>
            <a:lvl9pPr marL="1637142" indent="0">
              <a:buNone/>
              <a:defRPr sz="7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71867" y="1492607"/>
            <a:ext cx="1739877" cy="2195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8" y="272415"/>
            <a:ext cx="1319962" cy="953453"/>
          </a:xfrm>
        </p:spPr>
        <p:txBody>
          <a:bodyPr anchor="b"/>
          <a:lstStyle>
            <a:lvl1pPr>
              <a:defRPr sz="14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877" y="588342"/>
            <a:ext cx="2071866" cy="2903868"/>
          </a:xfrm>
        </p:spPr>
        <p:txBody>
          <a:bodyPr/>
          <a:lstStyle>
            <a:lvl1pPr>
              <a:defRPr sz="1432"/>
            </a:lvl1pPr>
            <a:lvl2pPr>
              <a:defRPr sz="1253"/>
            </a:lvl2pPr>
            <a:lvl3pPr>
              <a:defRPr sz="1074"/>
            </a:lvl3pPr>
            <a:lvl4pPr>
              <a:defRPr sz="895"/>
            </a:lvl4pPr>
            <a:lvl5pPr>
              <a:defRPr sz="895"/>
            </a:lvl5pPr>
            <a:lvl6pPr>
              <a:defRPr sz="895"/>
            </a:lvl6pPr>
            <a:lvl7pPr>
              <a:defRPr sz="895"/>
            </a:lvl7pPr>
            <a:lvl8pPr>
              <a:defRPr sz="895"/>
            </a:lvl8pPr>
            <a:lvl9pPr>
              <a:defRPr sz="8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898" y="1225868"/>
            <a:ext cx="1319962" cy="2271071"/>
          </a:xfrm>
        </p:spPr>
        <p:txBody>
          <a:bodyPr/>
          <a:lstStyle>
            <a:lvl1pPr marL="0" indent="0">
              <a:buNone/>
              <a:defRPr sz="716"/>
            </a:lvl1pPr>
            <a:lvl2pPr marL="204643" indent="0">
              <a:buNone/>
              <a:defRPr sz="627"/>
            </a:lvl2pPr>
            <a:lvl3pPr marL="409285" indent="0">
              <a:buNone/>
              <a:defRPr sz="537"/>
            </a:lvl3pPr>
            <a:lvl4pPr marL="613928" indent="0">
              <a:buNone/>
              <a:defRPr sz="448"/>
            </a:lvl4pPr>
            <a:lvl5pPr marL="818571" indent="0">
              <a:buNone/>
              <a:defRPr sz="448"/>
            </a:lvl5pPr>
            <a:lvl6pPr marL="1023214" indent="0">
              <a:buNone/>
              <a:defRPr sz="448"/>
            </a:lvl6pPr>
            <a:lvl7pPr marL="1227856" indent="0">
              <a:buNone/>
              <a:defRPr sz="448"/>
            </a:lvl7pPr>
            <a:lvl8pPr marL="1432499" indent="0">
              <a:buNone/>
              <a:defRPr sz="448"/>
            </a:lvl8pPr>
            <a:lvl9pPr marL="1637142" indent="0">
              <a:buNone/>
              <a:defRPr sz="4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98" y="272415"/>
            <a:ext cx="1319962" cy="953453"/>
          </a:xfrm>
        </p:spPr>
        <p:txBody>
          <a:bodyPr anchor="b"/>
          <a:lstStyle>
            <a:lvl1pPr>
              <a:defRPr sz="14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9877" y="588342"/>
            <a:ext cx="2071866" cy="2903868"/>
          </a:xfrm>
        </p:spPr>
        <p:txBody>
          <a:bodyPr anchor="t"/>
          <a:lstStyle>
            <a:lvl1pPr marL="0" indent="0">
              <a:buNone/>
              <a:defRPr sz="1432"/>
            </a:lvl1pPr>
            <a:lvl2pPr marL="204643" indent="0">
              <a:buNone/>
              <a:defRPr sz="1253"/>
            </a:lvl2pPr>
            <a:lvl3pPr marL="409285" indent="0">
              <a:buNone/>
              <a:defRPr sz="1074"/>
            </a:lvl3pPr>
            <a:lvl4pPr marL="613928" indent="0">
              <a:buNone/>
              <a:defRPr sz="895"/>
            </a:lvl4pPr>
            <a:lvl5pPr marL="818571" indent="0">
              <a:buNone/>
              <a:defRPr sz="895"/>
            </a:lvl5pPr>
            <a:lvl6pPr marL="1023214" indent="0">
              <a:buNone/>
              <a:defRPr sz="895"/>
            </a:lvl6pPr>
            <a:lvl7pPr marL="1227856" indent="0">
              <a:buNone/>
              <a:defRPr sz="895"/>
            </a:lvl7pPr>
            <a:lvl8pPr marL="1432499" indent="0">
              <a:buNone/>
              <a:defRPr sz="895"/>
            </a:lvl8pPr>
            <a:lvl9pPr marL="1637142" indent="0">
              <a:buNone/>
              <a:defRPr sz="8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898" y="1225868"/>
            <a:ext cx="1319962" cy="2271071"/>
          </a:xfrm>
        </p:spPr>
        <p:txBody>
          <a:bodyPr/>
          <a:lstStyle>
            <a:lvl1pPr marL="0" indent="0">
              <a:buNone/>
              <a:defRPr sz="716"/>
            </a:lvl1pPr>
            <a:lvl2pPr marL="204643" indent="0">
              <a:buNone/>
              <a:defRPr sz="627"/>
            </a:lvl2pPr>
            <a:lvl3pPr marL="409285" indent="0">
              <a:buNone/>
              <a:defRPr sz="537"/>
            </a:lvl3pPr>
            <a:lvl4pPr marL="613928" indent="0">
              <a:buNone/>
              <a:defRPr sz="448"/>
            </a:lvl4pPr>
            <a:lvl5pPr marL="818571" indent="0">
              <a:buNone/>
              <a:defRPr sz="448"/>
            </a:lvl5pPr>
            <a:lvl6pPr marL="1023214" indent="0">
              <a:buNone/>
              <a:defRPr sz="448"/>
            </a:lvl6pPr>
            <a:lvl7pPr marL="1227856" indent="0">
              <a:buNone/>
              <a:defRPr sz="448"/>
            </a:lvl7pPr>
            <a:lvl8pPr marL="1432499" indent="0">
              <a:buNone/>
              <a:defRPr sz="448"/>
            </a:lvl8pPr>
            <a:lvl9pPr marL="1637142" indent="0">
              <a:buNone/>
              <a:defRPr sz="44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65" y="217554"/>
            <a:ext cx="3529846" cy="789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65" y="1087768"/>
            <a:ext cx="3529846" cy="259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365" y="3787326"/>
            <a:ext cx="920829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CB22-EC8D-AE46-A7E6-96BE5F73D66D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5666" y="3787326"/>
            <a:ext cx="1381244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0381" y="3787326"/>
            <a:ext cx="920829" cy="217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73F6-CEFC-1044-BAE5-0FD59FD8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9285" rtl="0" eaLnBrk="1" latinLnBrk="0" hangingPunct="1">
        <a:lnSpc>
          <a:spcPct val="90000"/>
        </a:lnSpc>
        <a:spcBef>
          <a:spcPct val="0"/>
        </a:spcBef>
        <a:buNone/>
        <a:defRPr sz="1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321" indent="-102321" algn="l" defTabSz="409285" rtl="0" eaLnBrk="1" latinLnBrk="0" hangingPunct="1">
        <a:lnSpc>
          <a:spcPct val="90000"/>
        </a:lnSpc>
        <a:spcBef>
          <a:spcPts val="448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1pPr>
      <a:lvl2pPr marL="306964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2pPr>
      <a:lvl3pPr marL="511607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716250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4pPr>
      <a:lvl5pPr marL="920892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5pPr>
      <a:lvl6pPr marL="1125535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6pPr>
      <a:lvl7pPr marL="1330178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7pPr>
      <a:lvl8pPr marL="1534820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8pPr>
      <a:lvl9pPr marL="1739463" indent="-102321" algn="l" defTabSz="409285" rtl="0" eaLnBrk="1" latinLnBrk="0" hangingPunct="1">
        <a:lnSpc>
          <a:spcPct val="90000"/>
        </a:lnSpc>
        <a:spcBef>
          <a:spcPts val="224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1pPr>
      <a:lvl2pPr marL="204643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409285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3pPr>
      <a:lvl4pPr marL="613928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4pPr>
      <a:lvl5pPr marL="818571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5pPr>
      <a:lvl6pPr marL="1023214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6pPr>
      <a:lvl7pPr marL="1227856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7pPr>
      <a:lvl8pPr marL="1432499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8pPr>
      <a:lvl9pPr marL="1637142" algn="l" defTabSz="409285" rtl="0" eaLnBrk="1" latinLnBrk="0" hangingPunct="1">
        <a:defRPr sz="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98384C-9513-A9D4-3843-9C0F3FF669A6}"/>
              </a:ext>
            </a:extLst>
          </p:cNvPr>
          <p:cNvSpPr/>
          <p:nvPr/>
        </p:nvSpPr>
        <p:spPr>
          <a:xfrm>
            <a:off x="1373187" y="186112"/>
            <a:ext cx="1346200" cy="719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deme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994DDE-3E0B-1A1F-8D01-C13F392443FA}"/>
              </a:ext>
            </a:extLst>
          </p:cNvPr>
          <p:cNvSpPr/>
          <p:nvPr/>
        </p:nvSpPr>
        <p:spPr>
          <a:xfrm>
            <a:off x="1373187" y="1164012"/>
            <a:ext cx="1346200" cy="719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cell type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11EFEC-A73D-A8BC-01E0-310534792A09}"/>
              </a:ext>
            </a:extLst>
          </p:cNvPr>
          <p:cNvSpPr/>
          <p:nvPr/>
        </p:nvSpPr>
        <p:spPr>
          <a:xfrm>
            <a:off x="26987" y="2141911"/>
            <a:ext cx="1346200" cy="719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</a:t>
            </a:r>
          </a:p>
          <a:p>
            <a:pPr algn="ctr"/>
            <a:r>
              <a:rPr lang="en-US" b="1" dirty="0"/>
              <a:t>event type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30A2D6-CEC0-FDDA-8BA4-78806F1DF99D}"/>
              </a:ext>
            </a:extLst>
          </p:cNvPr>
          <p:cNvSpPr/>
          <p:nvPr/>
        </p:nvSpPr>
        <p:spPr>
          <a:xfrm>
            <a:off x="2719387" y="2141912"/>
            <a:ext cx="1346200" cy="719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event type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611999-E832-CEE3-F2D0-01398717334A}"/>
              </a:ext>
            </a:extLst>
          </p:cNvPr>
          <p:cNvSpPr/>
          <p:nvPr/>
        </p:nvSpPr>
        <p:spPr>
          <a:xfrm>
            <a:off x="1373187" y="3225646"/>
            <a:ext cx="1346200" cy="719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Choose genotype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71712D-A9CB-5C06-A902-75FCCBB6529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46287" y="905775"/>
            <a:ext cx="0" cy="258232"/>
          </a:xfrm>
          <a:prstGeom prst="straightConnector1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CE9F40B-EFCD-6772-29D6-292ADC2E3345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700087" y="1523845"/>
            <a:ext cx="673100" cy="618065"/>
          </a:xfrm>
          <a:prstGeom prst="bentConnector2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C25CEFA-CE4A-9DF7-8039-D5869DA201FF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2719387" y="1523841"/>
            <a:ext cx="673100" cy="618066"/>
          </a:xfrm>
          <a:prstGeom prst="bentConnector2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A4ACC32-6F9A-15B6-FD90-22D5FD5DBFD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537358" y="2370507"/>
            <a:ext cx="364067" cy="1346200"/>
          </a:xfrm>
          <a:prstGeom prst="bentConnector3">
            <a:avLst/>
          </a:prstGeom>
          <a:ln w="25400" cap="rnd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E637CB-3332-1975-6F65-C6777889337F}"/>
              </a:ext>
            </a:extLst>
          </p:cNvPr>
          <p:cNvSpPr txBox="1"/>
          <p:nvPr/>
        </p:nvSpPr>
        <p:spPr>
          <a:xfrm>
            <a:off x="555112" y="116400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BEB5B-652D-2D3D-200F-9392D2A9ACBD}"/>
              </a:ext>
            </a:extLst>
          </p:cNvPr>
          <p:cNvSpPr txBox="1"/>
          <p:nvPr/>
        </p:nvSpPr>
        <p:spPr>
          <a:xfrm>
            <a:off x="2681145" y="116400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cancer</a:t>
            </a:r>
          </a:p>
        </p:txBody>
      </p:sp>
    </p:spTree>
    <p:extLst>
      <p:ext uri="{BB962C8B-B14F-4D97-AF65-F5344CB8AC3E}">
        <p14:creationId xmlns:p14="http://schemas.microsoft.com/office/powerpoint/2010/main" val="2930501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15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2</cp:revision>
  <dcterms:created xsi:type="dcterms:W3CDTF">2024-02-11T15:21:47Z</dcterms:created>
  <dcterms:modified xsi:type="dcterms:W3CDTF">2024-02-19T12:05:26Z</dcterms:modified>
</cp:coreProperties>
</file>