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6" d="100"/>
          <a:sy n="146" d="100"/>
        </p:scale>
        <p:origin x="2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9" y="4701363"/>
            <a:ext cx="3908503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17488" y="57111"/>
            <a:ext cx="3908503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8" y="2402213"/>
            <a:ext cx="3908503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2</cp:revision>
  <dcterms:created xsi:type="dcterms:W3CDTF">2024-04-02T01:37:36Z</dcterms:created>
  <dcterms:modified xsi:type="dcterms:W3CDTF">2024-04-02T01:44:35Z</dcterms:modified>
</cp:coreProperties>
</file>