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6" d="100"/>
          <a:sy n="146" d="100"/>
        </p:scale>
        <p:origin x="2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489" y="4701363"/>
            <a:ext cx="3908503" cy="2345102"/>
          </a:xfrm>
          <a:prstGeom prst="rect">
            <a:avLst/>
          </a:prstGeom>
        </p:spPr>
      </p:pic>
      <p:pic>
        <p:nvPicPr>
          <p:cNvPr id="7" name="Picture 6" descr="A graph of a horse&#10;&#10;Description automatically generated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87" y="4747317"/>
            <a:ext cx="3908502" cy="2345101"/>
          </a:xfrm>
          <a:prstGeom prst="rect">
            <a:avLst/>
          </a:prstGeom>
        </p:spPr>
      </p:pic>
      <p:pic>
        <p:nvPicPr>
          <p:cNvPr id="11" name="Picture 10" descr="A graph of a graph showing the number of different states&#10;&#10;Description automatically generated with medium confidence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9489" y="2402213"/>
            <a:ext cx="3908503" cy="2345102"/>
          </a:xfrm>
          <a:prstGeom prst="rect">
            <a:avLst/>
          </a:prstGeom>
        </p:spPr>
      </p:pic>
      <p:pic>
        <p:nvPicPr>
          <p:cNvPr id="15" name="Picture 14" descr="A graph with lines and dots&#10;&#10;Description automatically generated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13" name="Picture 12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488" y="57111"/>
            <a:ext cx="3908503" cy="2345102"/>
          </a:xfrm>
          <a:prstGeom prst="rect">
            <a:avLst/>
          </a:prstGeom>
        </p:spPr>
      </p:pic>
      <p:pic>
        <p:nvPicPr>
          <p:cNvPr id="9" name="Picture 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88" y="2402213"/>
            <a:ext cx="3908503" cy="23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2024-04-02T01:37:36Z</dcterms:created>
  <dcterms:modified xsi:type="dcterms:W3CDTF">2024-04-02T01:42:17Z</dcterms:modified>
</cp:coreProperties>
</file>