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>
        <p:scale>
          <a:sx n="175" d="100"/>
          <a:sy n="175" d="100"/>
        </p:scale>
        <p:origin x="2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2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6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1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0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12C7-8EE7-2147-B212-69AA7B5D7AF9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C12C7-8EE7-2147-B212-69AA7B5D7AF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BCA57-FA85-9946-AB9B-26C4B902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2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zard on it&#10;&#10;Description automatically generated">
            <a:extLst>
              <a:ext uri="{FF2B5EF4-FFF2-40B4-BE49-F238E27FC236}">
                <a16:creationId xmlns:a16="http://schemas.microsoft.com/office/drawing/2014/main" id="{39BEC318-3E33-0FF9-0E20-CCF438D2D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33" y="133244"/>
            <a:ext cx="3804356" cy="2282613"/>
          </a:xfrm>
          <a:prstGeom prst="rect">
            <a:avLst/>
          </a:prstGeom>
        </p:spPr>
      </p:pic>
      <p:pic>
        <p:nvPicPr>
          <p:cNvPr id="7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58B68C1F-2EA2-6AFE-748D-FA4DCACB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28" y="133244"/>
            <a:ext cx="3804356" cy="2282613"/>
          </a:xfrm>
          <a:prstGeom prst="rect">
            <a:avLst/>
          </a:prstGeom>
        </p:spPr>
      </p:pic>
      <p:pic>
        <p:nvPicPr>
          <p:cNvPr id="9" name="Picture 8" descr="A graph with a green line&#10;&#10;Description automatically generated">
            <a:extLst>
              <a:ext uri="{FF2B5EF4-FFF2-40B4-BE49-F238E27FC236}">
                <a16:creationId xmlns:a16="http://schemas.microsoft.com/office/drawing/2014/main" id="{484276BB-7ED2-0822-BC43-4B6C93A5F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9333" y="2422631"/>
            <a:ext cx="3804355" cy="2282613"/>
          </a:xfrm>
          <a:prstGeom prst="rect">
            <a:avLst/>
          </a:prstGeom>
        </p:spPr>
      </p:pic>
      <p:pic>
        <p:nvPicPr>
          <p:cNvPr id="11" name="Picture 10" descr="A graph with a green line&#10;&#10;Description automatically generated">
            <a:extLst>
              <a:ext uri="{FF2B5EF4-FFF2-40B4-BE49-F238E27FC236}">
                <a16:creationId xmlns:a16="http://schemas.microsoft.com/office/drawing/2014/main" id="{4BA3798E-ABA8-7354-661C-4ABA0878A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330" y="2422631"/>
            <a:ext cx="3804355" cy="2282613"/>
          </a:xfrm>
          <a:prstGeom prst="rect">
            <a:avLst/>
          </a:prstGeom>
        </p:spPr>
      </p:pic>
      <p:pic>
        <p:nvPicPr>
          <p:cNvPr id="13" name="Picture 12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364B3D74-4C6F-2C1A-D6C4-626C3357F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9333" y="4712018"/>
            <a:ext cx="3804355" cy="2282613"/>
          </a:xfrm>
          <a:prstGeom prst="rect">
            <a:avLst/>
          </a:prstGeom>
        </p:spPr>
      </p:pic>
      <p:pic>
        <p:nvPicPr>
          <p:cNvPr id="15" name="Picture 14" descr="A graph with blue and purple lines&#10;&#10;Description automatically generated">
            <a:extLst>
              <a:ext uri="{FF2B5EF4-FFF2-40B4-BE49-F238E27FC236}">
                <a16:creationId xmlns:a16="http://schemas.microsoft.com/office/drawing/2014/main" id="{846683A4-D107-7787-48F0-929DDCCBF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2329" y="4718792"/>
            <a:ext cx="3804355" cy="22826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631CD-B561-D7CB-CDAE-568F3891F54A}"/>
              </a:ext>
            </a:extLst>
          </p:cNvPr>
          <p:cNvSpPr txBox="1"/>
          <p:nvPr/>
        </p:nvSpPr>
        <p:spPr>
          <a:xfrm>
            <a:off x="0" y="14001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D4E42-6560-7D13-EC6D-1F5F4D119D56}"/>
              </a:ext>
            </a:extLst>
          </p:cNvPr>
          <p:cNvSpPr txBox="1"/>
          <p:nvPr/>
        </p:nvSpPr>
        <p:spPr>
          <a:xfrm>
            <a:off x="0" y="24226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2B864-108D-76AA-2F79-DC91F786E653}"/>
              </a:ext>
            </a:extLst>
          </p:cNvPr>
          <p:cNvSpPr txBox="1"/>
          <p:nvPr/>
        </p:nvSpPr>
        <p:spPr>
          <a:xfrm>
            <a:off x="0" y="471879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4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1</cp:revision>
  <dcterms:created xsi:type="dcterms:W3CDTF">2024-04-02T01:26:19Z</dcterms:created>
  <dcterms:modified xsi:type="dcterms:W3CDTF">2024-04-02T01:32:08Z</dcterms:modified>
</cp:coreProperties>
</file>