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218363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/>
    <p:restoredTop sz="94690"/>
  </p:normalViewPr>
  <p:slideViewPr>
    <p:cSldViewPr snapToGrid="0">
      <p:cViewPr varScale="1">
        <p:scale>
          <a:sx n="110" d="100"/>
          <a:sy n="110" d="100"/>
        </p:scale>
        <p:origin x="3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377" y="1531818"/>
            <a:ext cx="6135609" cy="3258632"/>
          </a:xfrm>
        </p:spPr>
        <p:txBody>
          <a:bodyPr anchor="b"/>
          <a:lstStyle>
            <a:lvl1pPr algn="ctr">
              <a:defRPr sz="47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296" y="4916115"/>
            <a:ext cx="5413772" cy="2259809"/>
          </a:xfrm>
        </p:spPr>
        <p:txBody>
          <a:bodyPr/>
          <a:lstStyle>
            <a:lvl1pPr marL="0" indent="0" algn="ctr">
              <a:buNone/>
              <a:defRPr sz="1895"/>
            </a:lvl1pPr>
            <a:lvl2pPr marL="360914" indent="0" algn="ctr">
              <a:buNone/>
              <a:defRPr sz="1579"/>
            </a:lvl2pPr>
            <a:lvl3pPr marL="721827" indent="0" algn="ctr">
              <a:buNone/>
              <a:defRPr sz="1421"/>
            </a:lvl3pPr>
            <a:lvl4pPr marL="1082741" indent="0" algn="ctr">
              <a:buNone/>
              <a:defRPr sz="1263"/>
            </a:lvl4pPr>
            <a:lvl5pPr marL="1443655" indent="0" algn="ctr">
              <a:buNone/>
              <a:defRPr sz="1263"/>
            </a:lvl5pPr>
            <a:lvl6pPr marL="1804568" indent="0" algn="ctr">
              <a:buNone/>
              <a:defRPr sz="1263"/>
            </a:lvl6pPr>
            <a:lvl7pPr marL="2165482" indent="0" algn="ctr">
              <a:buNone/>
              <a:defRPr sz="1263"/>
            </a:lvl7pPr>
            <a:lvl8pPr marL="2526396" indent="0" algn="ctr">
              <a:buNone/>
              <a:defRPr sz="1263"/>
            </a:lvl8pPr>
            <a:lvl9pPr marL="2887309" indent="0" algn="ctr">
              <a:buNone/>
              <a:defRPr sz="12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1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5641" y="498328"/>
            <a:ext cx="1556460" cy="793208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263" y="498328"/>
            <a:ext cx="4579149" cy="793208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03" y="2333478"/>
            <a:ext cx="6225838" cy="3893458"/>
          </a:xfrm>
        </p:spPr>
        <p:txBody>
          <a:bodyPr anchor="b"/>
          <a:lstStyle>
            <a:lvl1pPr>
              <a:defRPr sz="47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503" y="6263769"/>
            <a:ext cx="6225838" cy="2047477"/>
          </a:xfrm>
        </p:spPr>
        <p:txBody>
          <a:bodyPr/>
          <a:lstStyle>
            <a:lvl1pPr marL="0" indent="0">
              <a:buNone/>
              <a:defRPr sz="1895">
                <a:solidFill>
                  <a:schemeClr val="tx1">
                    <a:tint val="82000"/>
                  </a:schemeClr>
                </a:solidFill>
              </a:defRPr>
            </a:lvl1pPr>
            <a:lvl2pPr marL="360914" indent="0">
              <a:buNone/>
              <a:defRPr sz="1579">
                <a:solidFill>
                  <a:schemeClr val="tx1">
                    <a:tint val="82000"/>
                  </a:schemeClr>
                </a:solidFill>
              </a:defRPr>
            </a:lvl2pPr>
            <a:lvl3pPr marL="721827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3pPr>
            <a:lvl4pPr marL="1082741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4pPr>
            <a:lvl5pPr marL="1443655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5pPr>
            <a:lvl6pPr marL="1804568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6pPr>
            <a:lvl7pPr marL="2165482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7pPr>
            <a:lvl8pPr marL="2526396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8pPr>
            <a:lvl9pPr marL="2887309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263" y="2491640"/>
            <a:ext cx="3067804" cy="5938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296" y="2491640"/>
            <a:ext cx="3067804" cy="5938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498330"/>
            <a:ext cx="6225838" cy="1809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04" y="2294476"/>
            <a:ext cx="3053705" cy="1124487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4" y="3418964"/>
            <a:ext cx="3053705" cy="50287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4297" y="2294476"/>
            <a:ext cx="3068744" cy="1124487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297" y="3418964"/>
            <a:ext cx="3068744" cy="50287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623993"/>
            <a:ext cx="2328110" cy="2183977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745" y="1347654"/>
            <a:ext cx="3654296" cy="6651596"/>
          </a:xfrm>
        </p:spPr>
        <p:txBody>
          <a:bodyPr/>
          <a:lstStyle>
            <a:lvl1pPr>
              <a:defRPr sz="2526"/>
            </a:lvl1pPr>
            <a:lvl2pPr>
              <a:defRPr sz="2210"/>
            </a:lvl2pPr>
            <a:lvl3pPr>
              <a:defRPr sz="1895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157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807970"/>
            <a:ext cx="2328110" cy="5202112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623993"/>
            <a:ext cx="2328110" cy="2183977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8745" y="1347654"/>
            <a:ext cx="3654296" cy="6651596"/>
          </a:xfrm>
        </p:spPr>
        <p:txBody>
          <a:bodyPr anchor="t"/>
          <a:lstStyle>
            <a:lvl1pPr marL="0" indent="0">
              <a:buNone/>
              <a:defRPr sz="2526"/>
            </a:lvl1pPr>
            <a:lvl2pPr marL="360914" indent="0">
              <a:buNone/>
              <a:defRPr sz="2210"/>
            </a:lvl2pPr>
            <a:lvl3pPr marL="721827" indent="0">
              <a:buNone/>
              <a:defRPr sz="1895"/>
            </a:lvl3pPr>
            <a:lvl4pPr marL="1082741" indent="0">
              <a:buNone/>
              <a:defRPr sz="1579"/>
            </a:lvl4pPr>
            <a:lvl5pPr marL="1443655" indent="0">
              <a:buNone/>
              <a:defRPr sz="1579"/>
            </a:lvl5pPr>
            <a:lvl6pPr marL="1804568" indent="0">
              <a:buNone/>
              <a:defRPr sz="1579"/>
            </a:lvl6pPr>
            <a:lvl7pPr marL="2165482" indent="0">
              <a:buNone/>
              <a:defRPr sz="1579"/>
            </a:lvl7pPr>
            <a:lvl8pPr marL="2526396" indent="0">
              <a:buNone/>
              <a:defRPr sz="1579"/>
            </a:lvl8pPr>
            <a:lvl9pPr marL="2887309" indent="0">
              <a:buNone/>
              <a:defRPr sz="157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807970"/>
            <a:ext cx="2328110" cy="5202112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263" y="498330"/>
            <a:ext cx="6225838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263" y="2491640"/>
            <a:ext cx="6225838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262" y="8675243"/>
            <a:ext cx="1624132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2E240-D5AB-DE44-8361-93D4A9A17F3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1083" y="8675243"/>
            <a:ext cx="243619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7969" y="8675243"/>
            <a:ext cx="1624132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8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1827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57" indent="-180457" algn="l" defTabSz="721827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371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284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198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112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025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5939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6853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766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14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27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741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655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568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482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396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309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7744A5-8DC9-969B-5F93-2208C255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3622" y="27732"/>
            <a:ext cx="6964741" cy="6988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06921-2575-E619-3E04-CA760EDE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4501" y="7043707"/>
            <a:ext cx="7053862" cy="2316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620923-3C8A-2C6A-898C-ED013CB482C9}"/>
              </a:ext>
            </a:extLst>
          </p:cNvPr>
          <p:cNvSpPr txBox="1"/>
          <p:nvPr/>
        </p:nvSpPr>
        <p:spPr>
          <a:xfrm>
            <a:off x="0" y="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F55D3-A2AD-49D6-1288-C2FC8574BC1E}"/>
              </a:ext>
            </a:extLst>
          </p:cNvPr>
          <p:cNvSpPr txBox="1"/>
          <p:nvPr/>
        </p:nvSpPr>
        <p:spPr>
          <a:xfrm>
            <a:off x="-70506" y="69978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9876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2</cp:revision>
  <dcterms:created xsi:type="dcterms:W3CDTF">2024-03-26T21:26:16Z</dcterms:created>
  <dcterms:modified xsi:type="dcterms:W3CDTF">2024-03-28T19:45:04Z</dcterms:modified>
</cp:coreProperties>
</file>