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2644"/>
  </p:normalViewPr>
  <p:slideViewPr>
    <p:cSldViewPr snapToGrid="0">
      <p:cViewPr varScale="1">
        <p:scale>
          <a:sx n="142" d="100"/>
          <a:sy n="142" d="100"/>
        </p:scale>
        <p:origin x="2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6</cp:revision>
  <dcterms:created xsi:type="dcterms:W3CDTF">2024-04-02T01:37:36Z</dcterms:created>
  <dcterms:modified xsi:type="dcterms:W3CDTF">2024-04-04T20:50:56Z</dcterms:modified>
</cp:coreProperties>
</file>