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7127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6"/>
    <p:restoredTop sz="92644"/>
  </p:normalViewPr>
  <p:slideViewPr>
    <p:cSldViewPr snapToGrid="0">
      <p:cViewPr varScale="1">
        <p:scale>
          <a:sx n="142" d="100"/>
          <a:sy n="142" d="100"/>
        </p:scale>
        <p:origin x="2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66530"/>
            <a:ext cx="5829300" cy="24815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43785"/>
            <a:ext cx="5143500" cy="17209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9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79493"/>
            <a:ext cx="1478756" cy="604054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79493"/>
            <a:ext cx="4350544" cy="604054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5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77021"/>
            <a:ext cx="5915025" cy="296499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770068"/>
            <a:ext cx="5915025" cy="155922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1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9495"/>
            <a:ext cx="5915025" cy="13777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47320"/>
            <a:ext cx="2901255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03655"/>
            <a:ext cx="2901255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47320"/>
            <a:ext cx="2915543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03655"/>
            <a:ext cx="2915543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26284"/>
            <a:ext cx="3471863" cy="50654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26284"/>
            <a:ext cx="3471863" cy="506541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79495"/>
            <a:ext cx="5915025" cy="137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97467"/>
            <a:ext cx="5915025" cy="452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06486"/>
            <a:ext cx="2314575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6B6EC-012A-73B6-3726-E81AFC6B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69488" y="4745040"/>
            <a:ext cx="3908501" cy="2345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E972A-13CA-35FE-CFBB-C2978235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7487" y="4747317"/>
            <a:ext cx="3908501" cy="2345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27FFD4-55F5-8528-C1BC-B4F2A401D4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269489" y="2402213"/>
            <a:ext cx="3908503" cy="2345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721F25-AB5C-7866-46FF-668D3AA4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269489" y="57112"/>
            <a:ext cx="3908505" cy="23451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B45F56-88CE-BAF1-7690-5DFB136CF8A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269489" y="57111"/>
            <a:ext cx="3908505" cy="2345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2A1FAA-5880-25CB-376B-AE9A4F8A821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17489" y="57111"/>
            <a:ext cx="3908501" cy="23451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135F59-C281-92EA-D1C6-4751CDBDE25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-269488" y="2406764"/>
            <a:ext cx="3908501" cy="2345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471D8-87E6-CA9F-6E15-09FC52172F7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317489" y="2402213"/>
            <a:ext cx="3908501" cy="234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0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7</cp:revision>
  <dcterms:created xsi:type="dcterms:W3CDTF">2024-04-02T01:37:36Z</dcterms:created>
  <dcterms:modified xsi:type="dcterms:W3CDTF">2024-04-04T22:03:13Z</dcterms:modified>
</cp:coreProperties>
</file>