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46888" cy="6138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5"/>
    <p:restoredTop sz="92644"/>
  </p:normalViewPr>
  <p:slideViewPr>
    <p:cSldViewPr snapToGrid="0">
      <p:cViewPr varScale="1">
        <p:scale>
          <a:sx n="165" d="100"/>
          <a:sy n="165" d="100"/>
        </p:scale>
        <p:origin x="2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517" y="1004671"/>
            <a:ext cx="5819855" cy="2137234"/>
          </a:xfrm>
        </p:spPr>
        <p:txBody>
          <a:bodyPr anchor="b"/>
          <a:lstStyle>
            <a:lvl1pPr algn="ctr">
              <a:defRPr sz="44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861" y="3224325"/>
            <a:ext cx="5135166" cy="1482137"/>
          </a:xfrm>
        </p:spPr>
        <p:txBody>
          <a:bodyPr/>
          <a:lstStyle>
            <a:lvl1pPr marL="0" indent="0" algn="ctr">
              <a:buNone/>
              <a:defRPr sz="1797"/>
            </a:lvl1pPr>
            <a:lvl2pPr marL="342351" indent="0" algn="ctr">
              <a:buNone/>
              <a:defRPr sz="1498"/>
            </a:lvl2pPr>
            <a:lvl3pPr marL="684703" indent="0" algn="ctr">
              <a:buNone/>
              <a:defRPr sz="1348"/>
            </a:lvl3pPr>
            <a:lvl4pPr marL="1027054" indent="0" algn="ctr">
              <a:buNone/>
              <a:defRPr sz="1198"/>
            </a:lvl4pPr>
            <a:lvl5pPr marL="1369405" indent="0" algn="ctr">
              <a:buNone/>
              <a:defRPr sz="1198"/>
            </a:lvl5pPr>
            <a:lvl6pPr marL="1711757" indent="0" algn="ctr">
              <a:buNone/>
              <a:defRPr sz="1198"/>
            </a:lvl6pPr>
            <a:lvl7pPr marL="2054108" indent="0" algn="ctr">
              <a:buNone/>
              <a:defRPr sz="1198"/>
            </a:lvl7pPr>
            <a:lvl8pPr marL="2396460" indent="0" algn="ctr">
              <a:buNone/>
              <a:defRPr sz="1198"/>
            </a:lvl8pPr>
            <a:lvl9pPr marL="2738811" indent="0" algn="ctr">
              <a:buNone/>
              <a:defRPr sz="119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9805" y="326837"/>
            <a:ext cx="1476360" cy="5202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724" y="326837"/>
            <a:ext cx="4343495" cy="5202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58" y="1530454"/>
            <a:ext cx="5905441" cy="2553596"/>
          </a:xfrm>
        </p:spPr>
        <p:txBody>
          <a:bodyPr anchor="b"/>
          <a:lstStyle>
            <a:lvl1pPr>
              <a:defRPr sz="44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58" y="4108208"/>
            <a:ext cx="5905441" cy="1342876"/>
          </a:xfrm>
        </p:spPr>
        <p:txBody>
          <a:bodyPr/>
          <a:lstStyle>
            <a:lvl1pPr marL="0" indent="0">
              <a:buNone/>
              <a:defRPr sz="1797">
                <a:solidFill>
                  <a:schemeClr val="tx1">
                    <a:tint val="82000"/>
                  </a:schemeClr>
                </a:solidFill>
              </a:defRPr>
            </a:lvl1pPr>
            <a:lvl2pPr marL="342351" indent="0">
              <a:buNone/>
              <a:defRPr sz="1498">
                <a:solidFill>
                  <a:schemeClr val="tx1">
                    <a:tint val="82000"/>
                  </a:schemeClr>
                </a:solidFill>
              </a:defRPr>
            </a:lvl2pPr>
            <a:lvl3pPr marL="684703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3pPr>
            <a:lvl4pPr marL="1027054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4pPr>
            <a:lvl5pPr marL="1369405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5pPr>
            <a:lvl6pPr marL="1711757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6pPr>
            <a:lvl7pPr marL="2054108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7pPr>
            <a:lvl8pPr marL="2396460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8pPr>
            <a:lvl9pPr marL="2738811" indent="0">
              <a:buNone/>
              <a:defRPr sz="11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24" y="1634188"/>
            <a:ext cx="2909927" cy="38950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6237" y="1634188"/>
            <a:ext cx="2909927" cy="38950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15" y="326839"/>
            <a:ext cx="5905441" cy="1186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16" y="1504874"/>
            <a:ext cx="2896554" cy="737516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351" indent="0">
              <a:buNone/>
              <a:defRPr sz="1498" b="1"/>
            </a:lvl2pPr>
            <a:lvl3pPr marL="684703" indent="0">
              <a:buNone/>
              <a:defRPr sz="1348" b="1"/>
            </a:lvl3pPr>
            <a:lvl4pPr marL="1027054" indent="0">
              <a:buNone/>
              <a:defRPr sz="1198" b="1"/>
            </a:lvl4pPr>
            <a:lvl5pPr marL="1369405" indent="0">
              <a:buNone/>
              <a:defRPr sz="1198" b="1"/>
            </a:lvl5pPr>
            <a:lvl6pPr marL="1711757" indent="0">
              <a:buNone/>
              <a:defRPr sz="1198" b="1"/>
            </a:lvl6pPr>
            <a:lvl7pPr marL="2054108" indent="0">
              <a:buNone/>
              <a:defRPr sz="1198" b="1"/>
            </a:lvl7pPr>
            <a:lvl8pPr marL="2396460" indent="0">
              <a:buNone/>
              <a:defRPr sz="1198" b="1"/>
            </a:lvl8pPr>
            <a:lvl9pPr marL="2738811" indent="0">
              <a:buNone/>
              <a:defRPr sz="11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16" y="2242390"/>
            <a:ext cx="2896554" cy="32982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6238" y="1504874"/>
            <a:ext cx="2910819" cy="737516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351" indent="0">
              <a:buNone/>
              <a:defRPr sz="1498" b="1"/>
            </a:lvl2pPr>
            <a:lvl3pPr marL="684703" indent="0">
              <a:buNone/>
              <a:defRPr sz="1348" b="1"/>
            </a:lvl3pPr>
            <a:lvl4pPr marL="1027054" indent="0">
              <a:buNone/>
              <a:defRPr sz="1198" b="1"/>
            </a:lvl4pPr>
            <a:lvl5pPr marL="1369405" indent="0">
              <a:buNone/>
              <a:defRPr sz="1198" b="1"/>
            </a:lvl5pPr>
            <a:lvl6pPr marL="1711757" indent="0">
              <a:buNone/>
              <a:defRPr sz="1198" b="1"/>
            </a:lvl6pPr>
            <a:lvl7pPr marL="2054108" indent="0">
              <a:buNone/>
              <a:defRPr sz="1198" b="1"/>
            </a:lvl7pPr>
            <a:lvl8pPr marL="2396460" indent="0">
              <a:buNone/>
              <a:defRPr sz="1198" b="1"/>
            </a:lvl8pPr>
            <a:lvl9pPr marL="2738811" indent="0">
              <a:buNone/>
              <a:defRPr sz="11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6238" y="2242390"/>
            <a:ext cx="2910819" cy="32982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15" y="409258"/>
            <a:ext cx="2208300" cy="1432401"/>
          </a:xfrm>
        </p:spPr>
        <p:txBody>
          <a:bodyPr anchor="b"/>
          <a:lstStyle>
            <a:lvl1pPr>
              <a:defRPr sz="23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0819" y="883884"/>
            <a:ext cx="3466237" cy="4362572"/>
          </a:xfrm>
        </p:spPr>
        <p:txBody>
          <a:bodyPr/>
          <a:lstStyle>
            <a:lvl1pPr>
              <a:defRPr sz="2396"/>
            </a:lvl1pPr>
            <a:lvl2pPr>
              <a:defRPr sz="2097"/>
            </a:lvl2pPr>
            <a:lvl3pPr>
              <a:defRPr sz="1797"/>
            </a:lvl3pPr>
            <a:lvl4pPr>
              <a:defRPr sz="1498"/>
            </a:lvl4pPr>
            <a:lvl5pPr>
              <a:defRPr sz="1498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615" y="1841659"/>
            <a:ext cx="2208300" cy="3411901"/>
          </a:xfrm>
        </p:spPr>
        <p:txBody>
          <a:bodyPr/>
          <a:lstStyle>
            <a:lvl1pPr marL="0" indent="0">
              <a:buNone/>
              <a:defRPr sz="1198"/>
            </a:lvl1pPr>
            <a:lvl2pPr marL="342351" indent="0">
              <a:buNone/>
              <a:defRPr sz="1048"/>
            </a:lvl2pPr>
            <a:lvl3pPr marL="684703" indent="0">
              <a:buNone/>
              <a:defRPr sz="899"/>
            </a:lvl3pPr>
            <a:lvl4pPr marL="1027054" indent="0">
              <a:buNone/>
              <a:defRPr sz="749"/>
            </a:lvl4pPr>
            <a:lvl5pPr marL="1369405" indent="0">
              <a:buNone/>
              <a:defRPr sz="749"/>
            </a:lvl5pPr>
            <a:lvl6pPr marL="1711757" indent="0">
              <a:buNone/>
              <a:defRPr sz="749"/>
            </a:lvl6pPr>
            <a:lvl7pPr marL="2054108" indent="0">
              <a:buNone/>
              <a:defRPr sz="749"/>
            </a:lvl7pPr>
            <a:lvl8pPr marL="2396460" indent="0">
              <a:buNone/>
              <a:defRPr sz="749"/>
            </a:lvl8pPr>
            <a:lvl9pPr marL="2738811" indent="0">
              <a:buNone/>
              <a:defRPr sz="7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15" y="409258"/>
            <a:ext cx="2208300" cy="1432401"/>
          </a:xfrm>
        </p:spPr>
        <p:txBody>
          <a:bodyPr anchor="b"/>
          <a:lstStyle>
            <a:lvl1pPr>
              <a:defRPr sz="23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0819" y="883884"/>
            <a:ext cx="3466237" cy="4362572"/>
          </a:xfrm>
        </p:spPr>
        <p:txBody>
          <a:bodyPr anchor="t"/>
          <a:lstStyle>
            <a:lvl1pPr marL="0" indent="0">
              <a:buNone/>
              <a:defRPr sz="2396"/>
            </a:lvl1pPr>
            <a:lvl2pPr marL="342351" indent="0">
              <a:buNone/>
              <a:defRPr sz="2097"/>
            </a:lvl2pPr>
            <a:lvl3pPr marL="684703" indent="0">
              <a:buNone/>
              <a:defRPr sz="1797"/>
            </a:lvl3pPr>
            <a:lvl4pPr marL="1027054" indent="0">
              <a:buNone/>
              <a:defRPr sz="1498"/>
            </a:lvl4pPr>
            <a:lvl5pPr marL="1369405" indent="0">
              <a:buNone/>
              <a:defRPr sz="1498"/>
            </a:lvl5pPr>
            <a:lvl6pPr marL="1711757" indent="0">
              <a:buNone/>
              <a:defRPr sz="1498"/>
            </a:lvl6pPr>
            <a:lvl7pPr marL="2054108" indent="0">
              <a:buNone/>
              <a:defRPr sz="1498"/>
            </a:lvl7pPr>
            <a:lvl8pPr marL="2396460" indent="0">
              <a:buNone/>
              <a:defRPr sz="1498"/>
            </a:lvl8pPr>
            <a:lvl9pPr marL="2738811" indent="0">
              <a:buNone/>
              <a:defRPr sz="14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615" y="1841659"/>
            <a:ext cx="2208300" cy="3411901"/>
          </a:xfrm>
        </p:spPr>
        <p:txBody>
          <a:bodyPr/>
          <a:lstStyle>
            <a:lvl1pPr marL="0" indent="0">
              <a:buNone/>
              <a:defRPr sz="1198"/>
            </a:lvl1pPr>
            <a:lvl2pPr marL="342351" indent="0">
              <a:buNone/>
              <a:defRPr sz="1048"/>
            </a:lvl2pPr>
            <a:lvl3pPr marL="684703" indent="0">
              <a:buNone/>
              <a:defRPr sz="899"/>
            </a:lvl3pPr>
            <a:lvl4pPr marL="1027054" indent="0">
              <a:buNone/>
              <a:defRPr sz="749"/>
            </a:lvl4pPr>
            <a:lvl5pPr marL="1369405" indent="0">
              <a:buNone/>
              <a:defRPr sz="749"/>
            </a:lvl5pPr>
            <a:lvl6pPr marL="1711757" indent="0">
              <a:buNone/>
              <a:defRPr sz="749"/>
            </a:lvl6pPr>
            <a:lvl7pPr marL="2054108" indent="0">
              <a:buNone/>
              <a:defRPr sz="749"/>
            </a:lvl7pPr>
            <a:lvl8pPr marL="2396460" indent="0">
              <a:buNone/>
              <a:defRPr sz="749"/>
            </a:lvl8pPr>
            <a:lvl9pPr marL="2738811" indent="0">
              <a:buNone/>
              <a:defRPr sz="7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24" y="326839"/>
            <a:ext cx="5905441" cy="118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24" y="1634188"/>
            <a:ext cx="5905441" cy="389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723" y="5689818"/>
            <a:ext cx="1540550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ED026-F589-3046-AF63-AF78315F18EA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8032" y="5689818"/>
            <a:ext cx="2310825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5615" y="5689818"/>
            <a:ext cx="1540550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28D4C-AF72-B546-830F-4474B463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4703" rtl="0" eaLnBrk="1" latinLnBrk="0" hangingPunct="1">
        <a:lnSpc>
          <a:spcPct val="90000"/>
        </a:lnSpc>
        <a:spcBef>
          <a:spcPct val="0"/>
        </a:spcBef>
        <a:buNone/>
        <a:defRPr sz="3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176" indent="-171176" algn="l" defTabSz="68470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7" kern="1200">
          <a:solidFill>
            <a:schemeClr val="tx1"/>
          </a:solidFill>
          <a:latin typeface="+mn-lt"/>
          <a:ea typeface="+mn-ea"/>
          <a:cs typeface="+mn-cs"/>
        </a:defRPr>
      </a:lvl1pPr>
      <a:lvl2pPr marL="513527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855878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3pPr>
      <a:lvl4pPr marL="1198230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540581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882932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225284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567635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909987" indent="-171176" algn="l" defTabSz="68470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1pPr>
      <a:lvl2pPr marL="342351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2pPr>
      <a:lvl3pPr marL="684703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3pPr>
      <a:lvl4pPr marL="1027054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4pPr>
      <a:lvl5pPr marL="1369405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5pPr>
      <a:lvl6pPr marL="1711757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6pPr>
      <a:lvl7pPr marL="2054108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7pPr>
      <a:lvl8pPr marL="2396460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8pPr>
      <a:lvl9pPr marL="2738811" algn="l" defTabSz="684703" rtl="0" eaLnBrk="1" latinLnBrk="0" hangingPunct="1">
        <a:defRPr sz="13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0E57E0FA-8A29-0B40-FC5A-1B637057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9" y="-1"/>
            <a:ext cx="3347634" cy="3068249"/>
          </a:xfrm>
          <a:prstGeom prst="rect">
            <a:avLst/>
          </a:prstGeom>
        </p:spPr>
      </p:pic>
      <p:pic>
        <p:nvPicPr>
          <p:cNvPr id="7" name="Picture 6" descr="A diagram of different colors&#10;&#10;Description automatically generated">
            <a:extLst>
              <a:ext uri="{FF2B5EF4-FFF2-40B4-BE49-F238E27FC236}">
                <a16:creationId xmlns:a16="http://schemas.microsoft.com/office/drawing/2014/main" id="{00A584C7-1DA1-60ED-19E6-12E5D9EC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44" y="-1"/>
            <a:ext cx="3347634" cy="3068249"/>
          </a:xfrm>
          <a:prstGeom prst="rect">
            <a:avLst/>
          </a:prstGeom>
        </p:spPr>
      </p:pic>
      <p:pic>
        <p:nvPicPr>
          <p:cNvPr id="9" name="Picture 8" descr="A diagram of different colors&#10;&#10;Description automatically generated">
            <a:extLst>
              <a:ext uri="{FF2B5EF4-FFF2-40B4-BE49-F238E27FC236}">
                <a16:creationId xmlns:a16="http://schemas.microsoft.com/office/drawing/2014/main" id="{6D61C54A-7D6C-CB06-8F04-3E9619B5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" y="3068249"/>
            <a:ext cx="3350215" cy="3070614"/>
          </a:xfrm>
          <a:prstGeom prst="rect">
            <a:avLst/>
          </a:prstGeom>
        </p:spPr>
      </p:pic>
      <p:pic>
        <p:nvPicPr>
          <p:cNvPr id="11" name="Picture 10" descr="A red and blue squares&#10;&#10;Description automatically generated">
            <a:extLst>
              <a:ext uri="{FF2B5EF4-FFF2-40B4-BE49-F238E27FC236}">
                <a16:creationId xmlns:a16="http://schemas.microsoft.com/office/drawing/2014/main" id="{1ED36772-BE3B-3B5D-65FD-C9B5AB2F4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444" y="3068249"/>
            <a:ext cx="3347634" cy="30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2024-04-05T01:07:56Z</dcterms:created>
  <dcterms:modified xsi:type="dcterms:W3CDTF">2024-04-05T01:16:24Z</dcterms:modified>
</cp:coreProperties>
</file>