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29"/>
    <p:restoredTop sz="92643"/>
  </p:normalViewPr>
  <p:slideViewPr>
    <p:cSldViewPr snapToGrid="0">
      <p:cViewPr varScale="1">
        <p:scale>
          <a:sx n="40" d="100"/>
          <a:sy n="40" d="100"/>
        </p:scale>
        <p:origin x="1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622" y="39483"/>
            <a:ext cx="6964741" cy="696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02" y="7043707"/>
            <a:ext cx="7053860" cy="23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3</cp:revision>
  <dcterms:created xsi:type="dcterms:W3CDTF">2024-03-26T21:26:16Z</dcterms:created>
  <dcterms:modified xsi:type="dcterms:W3CDTF">2024-04-05T00:10:18Z</dcterms:modified>
</cp:coreProperties>
</file>