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2183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29"/>
    <p:restoredTop sz="92643"/>
  </p:normalViewPr>
  <p:slideViewPr>
    <p:cSldViewPr snapToGrid="0">
      <p:cViewPr varScale="1">
        <p:scale>
          <a:sx n="40" d="100"/>
          <a:sy n="40" d="100"/>
        </p:scale>
        <p:origin x="16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531818"/>
            <a:ext cx="6135609" cy="3258632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916115"/>
            <a:ext cx="5413772" cy="2259809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98328"/>
            <a:ext cx="1556460" cy="79320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98328"/>
            <a:ext cx="4579149" cy="79320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2333478"/>
            <a:ext cx="6225838" cy="3893458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6263769"/>
            <a:ext cx="6225838" cy="2047477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>
                    <a:tint val="82000"/>
                  </a:schemeClr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82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98330"/>
            <a:ext cx="6225838" cy="1809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294476"/>
            <a:ext cx="3053705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3418964"/>
            <a:ext cx="3053705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294476"/>
            <a:ext cx="3068744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3418964"/>
            <a:ext cx="3068744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347654"/>
            <a:ext cx="3654296" cy="665159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347654"/>
            <a:ext cx="3654296" cy="665159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98330"/>
            <a:ext cx="6225838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491640"/>
            <a:ext cx="6225838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8675243"/>
            <a:ext cx="243619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744A5-8DC9-969B-5F93-2208C25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3622" y="39483"/>
            <a:ext cx="6964741" cy="6964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06921-2575-E619-3E04-CA760EDE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02" y="7043707"/>
            <a:ext cx="7053860" cy="2316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0923-3C8A-2C6A-898C-ED013CB482C9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F55D3-A2AD-49D6-1288-C2FC8574BC1E}"/>
              </a:ext>
            </a:extLst>
          </p:cNvPr>
          <p:cNvSpPr txBox="1"/>
          <p:nvPr/>
        </p:nvSpPr>
        <p:spPr>
          <a:xfrm>
            <a:off x="-70506" y="69978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87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6</cp:revision>
  <dcterms:created xsi:type="dcterms:W3CDTF">2024-03-26T21:26:16Z</dcterms:created>
  <dcterms:modified xsi:type="dcterms:W3CDTF">2024-04-05T00:15:09Z</dcterms:modified>
</cp:coreProperties>
</file>