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94690"/>
  </p:normalViewPr>
  <p:slideViewPr>
    <p:cSldViewPr snapToGrid="0">
      <p:cViewPr varScale="1">
        <p:scale>
          <a:sx n="145" d="100"/>
          <a:sy n="145" d="100"/>
        </p:scale>
        <p:origin x="2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07944" y="4701363"/>
            <a:ext cx="3908501" cy="234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1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07944" y="2402213"/>
            <a:ext cx="3908501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07945" y="57112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17489" y="57111"/>
            <a:ext cx="3908501" cy="23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2402213"/>
            <a:ext cx="3908501" cy="2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4</cp:revision>
  <dcterms:created xsi:type="dcterms:W3CDTF">2024-04-02T01:37:36Z</dcterms:created>
  <dcterms:modified xsi:type="dcterms:W3CDTF">2024-04-05T17:50:38Z</dcterms:modified>
</cp:coreProperties>
</file>