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01363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5</cp:revision>
  <dcterms:created xsi:type="dcterms:W3CDTF">2024-04-02T01:37:36Z</dcterms:created>
  <dcterms:modified xsi:type="dcterms:W3CDTF">2024-04-05T17:39:23Z</dcterms:modified>
</cp:coreProperties>
</file>