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58"/>
    <p:restoredTop sz="92644"/>
  </p:normalViewPr>
  <p:slideViewPr>
    <p:cSldViewPr snapToGrid="0">
      <p:cViewPr varScale="1">
        <p:scale>
          <a:sx n="142" d="100"/>
          <a:sy n="142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0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9</cp:revision>
  <dcterms:created xsi:type="dcterms:W3CDTF">2024-04-02T01:37:36Z</dcterms:created>
  <dcterms:modified xsi:type="dcterms:W3CDTF">2024-04-05T17:33:21Z</dcterms:modified>
</cp:coreProperties>
</file>