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6"/>
    <p:restoredTop sz="94690"/>
  </p:normalViewPr>
  <p:slideViewPr>
    <p:cSldViewPr snapToGrid="0">
      <p:cViewPr varScale="1">
        <p:scale>
          <a:sx n="107" d="100"/>
          <a:sy n="107" d="100"/>
        </p:scale>
        <p:origin x="16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C12C7-8EE7-2147-B212-69AA7B5D7AF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EC318-3E33-0FF9-0E20-CCF438D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69334" y="140018"/>
            <a:ext cx="3804355" cy="228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68C1F-2EA2-6AFE-748D-FA4DCACB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2328" y="133244"/>
            <a:ext cx="3804355" cy="228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276BB-7ED2-0822-BC43-4B6C93A5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69333" y="2422631"/>
            <a:ext cx="3804355" cy="2282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3798E-ABA8-7354-661C-4ABA0878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2330" y="2422631"/>
            <a:ext cx="3804355" cy="2282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B3D74-4C6F-2C1A-D6C4-626C3357FC4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69333" y="4712018"/>
            <a:ext cx="3804355" cy="2282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6683A4-D107-7787-48F0-929DDCCBF0E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72329" y="4718792"/>
            <a:ext cx="3804355" cy="22826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31CD-B561-D7CB-CDAE-568F3891F54A}"/>
              </a:ext>
            </a:extLst>
          </p:cNvPr>
          <p:cNvSpPr txBox="1"/>
          <p:nvPr/>
        </p:nvSpPr>
        <p:spPr>
          <a:xfrm>
            <a:off x="0" y="1400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D4E42-6560-7D13-EC6D-1F5F4D119D56}"/>
              </a:ext>
            </a:extLst>
          </p:cNvPr>
          <p:cNvSpPr txBox="1"/>
          <p:nvPr/>
        </p:nvSpPr>
        <p:spPr>
          <a:xfrm>
            <a:off x="0" y="24226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B864-108D-76AA-2F79-DC91F786E653}"/>
              </a:ext>
            </a:extLst>
          </p:cNvPr>
          <p:cNvSpPr txBox="1"/>
          <p:nvPr/>
        </p:nvSpPr>
        <p:spPr>
          <a:xfrm>
            <a:off x="0" y="471879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4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3</cp:revision>
  <dcterms:created xsi:type="dcterms:W3CDTF">2024-04-02T01:26:19Z</dcterms:created>
  <dcterms:modified xsi:type="dcterms:W3CDTF">2024-04-05T17:28:03Z</dcterms:modified>
</cp:coreProperties>
</file>