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559752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6"/>
    <p:restoredTop sz="94690"/>
  </p:normalViewPr>
  <p:slideViewPr>
    <p:cSldViewPr snapToGrid="0">
      <p:cViewPr varScale="1">
        <p:scale>
          <a:sx n="104" d="100"/>
          <a:sy n="104" d="100"/>
        </p:scale>
        <p:origin x="4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815" y="1621191"/>
            <a:ext cx="4757896" cy="3448756"/>
          </a:xfrm>
        </p:spPr>
        <p:txBody>
          <a:bodyPr anchor="b"/>
          <a:lstStyle>
            <a:lvl1pPr algn="ctr">
              <a:defRPr sz="36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691" y="5202944"/>
            <a:ext cx="4198144" cy="2391656"/>
          </a:xfrm>
        </p:spPr>
        <p:txBody>
          <a:bodyPr/>
          <a:lstStyle>
            <a:lvl1pPr marL="0" indent="0" algn="ctr">
              <a:buNone/>
              <a:defRPr sz="1469"/>
            </a:lvl1pPr>
            <a:lvl2pPr marL="279898" indent="0" algn="ctr">
              <a:buNone/>
              <a:defRPr sz="1224"/>
            </a:lvl2pPr>
            <a:lvl3pPr marL="559796" indent="0" algn="ctr">
              <a:buNone/>
              <a:defRPr sz="1102"/>
            </a:lvl3pPr>
            <a:lvl4pPr marL="839694" indent="0" algn="ctr">
              <a:buNone/>
              <a:defRPr sz="980"/>
            </a:lvl4pPr>
            <a:lvl5pPr marL="1119591" indent="0" algn="ctr">
              <a:buNone/>
              <a:defRPr sz="980"/>
            </a:lvl5pPr>
            <a:lvl6pPr marL="1399489" indent="0" algn="ctr">
              <a:buNone/>
              <a:defRPr sz="980"/>
            </a:lvl6pPr>
            <a:lvl7pPr marL="1679387" indent="0" algn="ctr">
              <a:buNone/>
              <a:defRPr sz="980"/>
            </a:lvl7pPr>
            <a:lvl8pPr marL="1959285" indent="0" algn="ctr">
              <a:buNone/>
              <a:defRPr sz="980"/>
            </a:lvl8pPr>
            <a:lvl9pPr marL="2239183" indent="0" algn="ctr">
              <a:buNone/>
              <a:defRPr sz="9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5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05729" y="527403"/>
            <a:ext cx="120696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830" y="527403"/>
            <a:ext cx="3550930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915" y="2469624"/>
            <a:ext cx="4827865" cy="4120620"/>
          </a:xfrm>
        </p:spPr>
        <p:txBody>
          <a:bodyPr anchor="b"/>
          <a:lstStyle>
            <a:lvl1pPr>
              <a:defRPr sz="36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915" y="6629226"/>
            <a:ext cx="4827865" cy="2166937"/>
          </a:xfrm>
        </p:spPr>
        <p:txBody>
          <a:bodyPr/>
          <a:lstStyle>
            <a:lvl1pPr marL="0" indent="0">
              <a:buNone/>
              <a:defRPr sz="1469">
                <a:solidFill>
                  <a:schemeClr val="tx1">
                    <a:tint val="82000"/>
                  </a:schemeClr>
                </a:solidFill>
              </a:defRPr>
            </a:lvl1pPr>
            <a:lvl2pPr marL="279898" indent="0">
              <a:buNone/>
              <a:defRPr sz="1224">
                <a:solidFill>
                  <a:schemeClr val="tx1">
                    <a:tint val="82000"/>
                  </a:schemeClr>
                </a:solidFill>
              </a:defRPr>
            </a:lvl2pPr>
            <a:lvl3pPr marL="559796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3pPr>
            <a:lvl4pPr marL="839694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4pPr>
            <a:lvl5pPr marL="1119591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5pPr>
            <a:lvl6pPr marL="1399489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6pPr>
            <a:lvl7pPr marL="1679387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7pPr>
            <a:lvl8pPr marL="1959285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8pPr>
            <a:lvl9pPr marL="2239183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830" y="2637014"/>
            <a:ext cx="2378948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3747" y="2637014"/>
            <a:ext cx="2378948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59" y="527405"/>
            <a:ext cx="482786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560" y="2428347"/>
            <a:ext cx="2368015" cy="1190095"/>
          </a:xfrm>
        </p:spPr>
        <p:txBody>
          <a:bodyPr anchor="b"/>
          <a:lstStyle>
            <a:lvl1pPr marL="0" indent="0">
              <a:buNone/>
              <a:defRPr sz="1469" b="1"/>
            </a:lvl1pPr>
            <a:lvl2pPr marL="279898" indent="0">
              <a:buNone/>
              <a:defRPr sz="1224" b="1"/>
            </a:lvl2pPr>
            <a:lvl3pPr marL="559796" indent="0">
              <a:buNone/>
              <a:defRPr sz="1102" b="1"/>
            </a:lvl3pPr>
            <a:lvl4pPr marL="839694" indent="0">
              <a:buNone/>
              <a:defRPr sz="980" b="1"/>
            </a:lvl4pPr>
            <a:lvl5pPr marL="1119591" indent="0">
              <a:buNone/>
              <a:defRPr sz="980" b="1"/>
            </a:lvl5pPr>
            <a:lvl6pPr marL="1399489" indent="0">
              <a:buNone/>
              <a:defRPr sz="980" b="1"/>
            </a:lvl6pPr>
            <a:lvl7pPr marL="1679387" indent="0">
              <a:buNone/>
              <a:defRPr sz="980" b="1"/>
            </a:lvl7pPr>
            <a:lvl8pPr marL="1959285" indent="0">
              <a:buNone/>
              <a:defRPr sz="980" b="1"/>
            </a:lvl8pPr>
            <a:lvl9pPr marL="2239183" indent="0">
              <a:buNone/>
              <a:defRPr sz="9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560" y="3618442"/>
            <a:ext cx="236801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33747" y="2428347"/>
            <a:ext cx="2379677" cy="1190095"/>
          </a:xfrm>
        </p:spPr>
        <p:txBody>
          <a:bodyPr anchor="b"/>
          <a:lstStyle>
            <a:lvl1pPr marL="0" indent="0">
              <a:buNone/>
              <a:defRPr sz="1469" b="1"/>
            </a:lvl1pPr>
            <a:lvl2pPr marL="279898" indent="0">
              <a:buNone/>
              <a:defRPr sz="1224" b="1"/>
            </a:lvl2pPr>
            <a:lvl3pPr marL="559796" indent="0">
              <a:buNone/>
              <a:defRPr sz="1102" b="1"/>
            </a:lvl3pPr>
            <a:lvl4pPr marL="839694" indent="0">
              <a:buNone/>
              <a:defRPr sz="980" b="1"/>
            </a:lvl4pPr>
            <a:lvl5pPr marL="1119591" indent="0">
              <a:buNone/>
              <a:defRPr sz="980" b="1"/>
            </a:lvl5pPr>
            <a:lvl6pPr marL="1399489" indent="0">
              <a:buNone/>
              <a:defRPr sz="980" b="1"/>
            </a:lvl6pPr>
            <a:lvl7pPr marL="1679387" indent="0">
              <a:buNone/>
              <a:defRPr sz="980" b="1"/>
            </a:lvl7pPr>
            <a:lvl8pPr marL="1959285" indent="0">
              <a:buNone/>
              <a:defRPr sz="980" b="1"/>
            </a:lvl8pPr>
            <a:lvl9pPr marL="2239183" indent="0">
              <a:buNone/>
              <a:defRPr sz="9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33747" y="3618442"/>
            <a:ext cx="2379677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59" y="660400"/>
            <a:ext cx="1805348" cy="2311400"/>
          </a:xfrm>
        </p:spPr>
        <p:txBody>
          <a:bodyPr anchor="b"/>
          <a:lstStyle>
            <a:lvl1pPr>
              <a:defRPr sz="19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9677" y="1426282"/>
            <a:ext cx="2833747" cy="7039681"/>
          </a:xfrm>
        </p:spPr>
        <p:txBody>
          <a:bodyPr/>
          <a:lstStyle>
            <a:lvl1pPr>
              <a:defRPr sz="1959"/>
            </a:lvl1pPr>
            <a:lvl2pPr>
              <a:defRPr sz="1714"/>
            </a:lvl2pPr>
            <a:lvl3pPr>
              <a:defRPr sz="1469"/>
            </a:lvl3pPr>
            <a:lvl4pPr>
              <a:defRPr sz="1224"/>
            </a:lvl4pPr>
            <a:lvl5pPr>
              <a:defRPr sz="1224"/>
            </a:lvl5pPr>
            <a:lvl6pPr>
              <a:defRPr sz="1224"/>
            </a:lvl6pPr>
            <a:lvl7pPr>
              <a:defRPr sz="1224"/>
            </a:lvl7pPr>
            <a:lvl8pPr>
              <a:defRPr sz="1224"/>
            </a:lvl8pPr>
            <a:lvl9pPr>
              <a:defRPr sz="12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559" y="2971800"/>
            <a:ext cx="1805348" cy="5505627"/>
          </a:xfrm>
        </p:spPr>
        <p:txBody>
          <a:bodyPr/>
          <a:lstStyle>
            <a:lvl1pPr marL="0" indent="0">
              <a:buNone/>
              <a:defRPr sz="980"/>
            </a:lvl1pPr>
            <a:lvl2pPr marL="279898" indent="0">
              <a:buNone/>
              <a:defRPr sz="857"/>
            </a:lvl2pPr>
            <a:lvl3pPr marL="559796" indent="0">
              <a:buNone/>
              <a:defRPr sz="735"/>
            </a:lvl3pPr>
            <a:lvl4pPr marL="839694" indent="0">
              <a:buNone/>
              <a:defRPr sz="612"/>
            </a:lvl4pPr>
            <a:lvl5pPr marL="1119591" indent="0">
              <a:buNone/>
              <a:defRPr sz="612"/>
            </a:lvl5pPr>
            <a:lvl6pPr marL="1399489" indent="0">
              <a:buNone/>
              <a:defRPr sz="612"/>
            </a:lvl6pPr>
            <a:lvl7pPr marL="1679387" indent="0">
              <a:buNone/>
              <a:defRPr sz="612"/>
            </a:lvl7pPr>
            <a:lvl8pPr marL="1959285" indent="0">
              <a:buNone/>
              <a:defRPr sz="612"/>
            </a:lvl8pPr>
            <a:lvl9pPr marL="2239183" indent="0">
              <a:buNone/>
              <a:defRPr sz="6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59" y="660400"/>
            <a:ext cx="1805348" cy="2311400"/>
          </a:xfrm>
        </p:spPr>
        <p:txBody>
          <a:bodyPr anchor="b"/>
          <a:lstStyle>
            <a:lvl1pPr>
              <a:defRPr sz="19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79677" y="1426282"/>
            <a:ext cx="2833747" cy="7039681"/>
          </a:xfrm>
        </p:spPr>
        <p:txBody>
          <a:bodyPr anchor="t"/>
          <a:lstStyle>
            <a:lvl1pPr marL="0" indent="0">
              <a:buNone/>
              <a:defRPr sz="1959"/>
            </a:lvl1pPr>
            <a:lvl2pPr marL="279898" indent="0">
              <a:buNone/>
              <a:defRPr sz="1714"/>
            </a:lvl2pPr>
            <a:lvl3pPr marL="559796" indent="0">
              <a:buNone/>
              <a:defRPr sz="1469"/>
            </a:lvl3pPr>
            <a:lvl4pPr marL="839694" indent="0">
              <a:buNone/>
              <a:defRPr sz="1224"/>
            </a:lvl4pPr>
            <a:lvl5pPr marL="1119591" indent="0">
              <a:buNone/>
              <a:defRPr sz="1224"/>
            </a:lvl5pPr>
            <a:lvl6pPr marL="1399489" indent="0">
              <a:buNone/>
              <a:defRPr sz="1224"/>
            </a:lvl6pPr>
            <a:lvl7pPr marL="1679387" indent="0">
              <a:buNone/>
              <a:defRPr sz="1224"/>
            </a:lvl7pPr>
            <a:lvl8pPr marL="1959285" indent="0">
              <a:buNone/>
              <a:defRPr sz="1224"/>
            </a:lvl8pPr>
            <a:lvl9pPr marL="2239183" indent="0">
              <a:buNone/>
              <a:defRPr sz="12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559" y="2971800"/>
            <a:ext cx="1805348" cy="5505627"/>
          </a:xfrm>
        </p:spPr>
        <p:txBody>
          <a:bodyPr/>
          <a:lstStyle>
            <a:lvl1pPr marL="0" indent="0">
              <a:buNone/>
              <a:defRPr sz="980"/>
            </a:lvl1pPr>
            <a:lvl2pPr marL="279898" indent="0">
              <a:buNone/>
              <a:defRPr sz="857"/>
            </a:lvl2pPr>
            <a:lvl3pPr marL="559796" indent="0">
              <a:buNone/>
              <a:defRPr sz="735"/>
            </a:lvl3pPr>
            <a:lvl4pPr marL="839694" indent="0">
              <a:buNone/>
              <a:defRPr sz="612"/>
            </a:lvl4pPr>
            <a:lvl5pPr marL="1119591" indent="0">
              <a:buNone/>
              <a:defRPr sz="612"/>
            </a:lvl5pPr>
            <a:lvl6pPr marL="1399489" indent="0">
              <a:buNone/>
              <a:defRPr sz="612"/>
            </a:lvl6pPr>
            <a:lvl7pPr marL="1679387" indent="0">
              <a:buNone/>
              <a:defRPr sz="612"/>
            </a:lvl7pPr>
            <a:lvl8pPr marL="1959285" indent="0">
              <a:buNone/>
              <a:defRPr sz="612"/>
            </a:lvl8pPr>
            <a:lvl9pPr marL="2239183" indent="0">
              <a:buNone/>
              <a:defRPr sz="6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4830" y="527405"/>
            <a:ext cx="482786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30" y="2637014"/>
            <a:ext cx="482786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4830" y="9181397"/>
            <a:ext cx="125944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4180" y="9181397"/>
            <a:ext cx="188916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3252" y="9181397"/>
            <a:ext cx="125944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1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59796" rtl="0" eaLnBrk="1" latinLnBrk="0" hangingPunct="1">
        <a:lnSpc>
          <a:spcPct val="90000"/>
        </a:lnSpc>
        <a:spcBef>
          <a:spcPct val="0"/>
        </a:spcBef>
        <a:buNone/>
        <a:defRPr sz="2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949" indent="-139949" algn="l" defTabSz="559796" rtl="0" eaLnBrk="1" latinLnBrk="0" hangingPunct="1">
        <a:lnSpc>
          <a:spcPct val="90000"/>
        </a:lnSpc>
        <a:spcBef>
          <a:spcPts val="612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2pPr>
      <a:lvl3pPr marL="699745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79642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4pPr>
      <a:lvl5pPr marL="1259540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5pPr>
      <a:lvl6pPr marL="1539438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6pPr>
      <a:lvl7pPr marL="1819336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7pPr>
      <a:lvl8pPr marL="2099234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8pPr>
      <a:lvl9pPr marL="2379132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9898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2pPr>
      <a:lvl3pPr marL="559796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39694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4pPr>
      <a:lvl5pPr marL="1119591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5pPr>
      <a:lvl6pPr marL="1399489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6pPr>
      <a:lvl7pPr marL="1679387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7pPr>
      <a:lvl8pPr marL="1959285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8pPr>
      <a:lvl9pPr marL="2239183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001895-5A06-648F-0C95-B9B46F85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26825" y="2919485"/>
            <a:ext cx="5838981" cy="3503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F96F6-5EA4-FBB7-2E19-B934E17E85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26825" y="6318614"/>
            <a:ext cx="5838981" cy="3503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2562DA-BA7F-463D-E96E-4E5020A2B6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26825" y="-181535"/>
            <a:ext cx="5838981" cy="35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3</cp:revision>
  <dcterms:created xsi:type="dcterms:W3CDTF">2024-04-02T01:15:16Z</dcterms:created>
  <dcterms:modified xsi:type="dcterms:W3CDTF">2024-04-05T17:43:37Z</dcterms:modified>
</cp:coreProperties>
</file>