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376863" cy="5368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/>
    <p:restoredTop sz="94691"/>
  </p:normalViewPr>
  <p:slideViewPr>
    <p:cSldViewPr snapToGrid="0">
      <p:cViewPr varScale="1">
        <p:scale>
          <a:sx n="323" d="100"/>
          <a:sy n="323" d="100"/>
        </p:scale>
        <p:origin x="5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28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74 24575,'-6'0'0,"1"0"0,2-1 0,0 0 0,0-1 0,0 0 0,0 0 0,-1 0 0,0 0 0,-2 0 0,-1 1 0,1 0 0,0 0 0,3 0 0,0 0 0,0 0 0,3 0 0,6 0 0,6 0 0,5 1 0,-2 0 0,1 2 0,-3 0 0,0 0 0,1-1 0,-4-1 0,-1 0 0,-1 0 0,-1 0 0,-2 0 0,0 0 0,-1 0 0,0 0 0,0 0 0,0 0 0,-1 0 0,1 0 0,-1 0 0,-1-1 0,0-1 0,-1-1 0,0-2 0,-1 0 0,0-2 0,0 0 0,0 0 0,-1 1 0,-4 2 0,-3 2 0,-4 1 0,-2 1 0,0 0 0,2 0 0,0 0 0,1 0 0,0 0 0,0 0 0,0 0 0,1 0 0,1 0 0,0 0 0,0 0 0,1 0 0,-1 0 0,1 0 0,0 0 0,0 0 0,0 0 0,1 0 0,0 0 0,0 0 0,2 0 0,0 0 0,1 0 0,1 0 0,2-2 0,0 1 0,5-1 0,4 1 0,5 0 0,6 1 0,1 1 0,1 1 0,-1 1 0,0 1 0,-2 0 0,0-1 0,0-1 0,2 0 0,2 1 0,1 0 0,5-1 0,2 0 0,-2-2 0,1 0 0,-5 0 0,-2 0 0,-2 0 0,-1 0 0,1 0 0,-3 0 0,1 0 0,-3 0 0,0 0 0,-1 0 0,-2 0 0,0 0 0,0 0 0,2 0 0,-1 0 0,0 0 0,-1-1 0,0 0 0,-1 0 0,-1-1 0,-2 1 0,-1 0 0,-1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36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46 24575,'-5'0'0,"-2"0"0,0 0 0,1 0 0,2-1 0,2 1 0,9-1 0,1 1 0,7 0 0,-2 0 0,0 0 0,-2 0 0,0 0 0,-2 0 0,-2 0 0,1 0 0,-2 0 0,1 0 0,0 0 0,2 0 0,0 0 0,-1 0 0,1 0 0,-2 0 0,0 0 0,-1 0 0,1 0 0,-1 0 0,1 0 0,1 0 0,0 0 0,2 0 0,-1 0 0,1 0 0,-2 0 0,-1 0 0,0 0 0,-4-1 0,-7-1 0,-10-2 0,-10-3 0,-5 1 0,-3 1 0,0 2 0,0 1 0,1 1 0,3 0 0,2-1 0,3-1 0,5 0 0,3 1 0,3 1 0,0 0 0,-1 1 0,0 0 0,0 0 0,1 0 0,2 0 0,1 0 0,3 0 0,1 0 0,5 0 0,7 0 0,8 0 0,12 2 0,3 1 0,2 2 0,-2-1 0,-2-1 0,1-3 0,-1 2 0,-2-1 0,-5 0 0,-3 0 0,-2 0 0,-3 0 0,-3 2 0,-2-1 0,-3 1 0,-1 0 0,-2-1 0,-4 1 0,-3-2 0,-2-2 0,-4 0 0,-2-1 0,-2 0 0,-4 0 0,-1-2 0,1 1 0,2 1 0,3 0 0,1 1 0,3 1 0,2 0 0,1 0 0,1 0 0,1 0 0,0 0 0,-1 0 0,0 0 0,1 0 0,-1 0 0,0 0 0,1 0 0,-1 0 0,4 0 0,12 0 0,0 0 0,12 1 0,-5 0 0,1 1 0,-1 1 0,-2 0 0,-1 0 0,-1 0 0,0-1 0,0-1 0,0 1 0,1-1 0,0 0 0,0 0 0,1-1 0,-2 0 0,-2 0 0,0 0 0,-1 0 0,-1 0 0,2 0 0,0 1 0,1 0 0,0 0 0,4 0 0,3-1 0,3 0 0,1 0 0,-1 0 0,-2 0 0,-2 0 0,-1 0 0,-2 0 0,1 0 0,1 0 0,0 0 0,-2 0 0,-4 0 0,-6 0 0,-6-1 0,-7 0 0,-7-1 0,-3-1 0,1 1 0,-1 0 0,-1 1 0,-2 1 0,0 0 0,2-1 0,2-1 0,3 1 0,1-1 0,1 1 0,1 1 0,0 0 0,-1 0 0,1 0 0,-2 0 0,-1 0 0,-2 0 0,-2 0 0,-1 0 0,-1 0 0,-2 0 0,-2 0 0,0 0 0,4 0 0,4 0 0,3 0 0,0 0 0,2 0 0,2-1 0,0 0 0,1 0 0,1-1 0,1 1 0,1 0 0,1 1 0,4-1 0,6 0 0,9 1 0,4 0 0,1 0 0,0 0 0,-4 0 0,1 1 0,1 1 0,0 1 0,-1 2 0,0 0 0,2 0 0,2 0 0,1 0 0,-1 1 0,-1-1 0,-4 0 0,-3-2 0,-1 0 0,-2-2 0,-2 1 0,0-1 0,-2-1 0,0 1 0,2-1 0,0 0 0,2 0 0,0 0 0,2 0 0,0 0 0,0 0 0,1 0 0,0 0 0,-2 0 0,-2 0 0,-1 0 0,-2 0 0,0 0 0,1 0 0,-2 0 0,-1 0 0,1 0 0,-1 0 0,1 0 0,1 0 0,1 0 0,-1 0 0,1 0 0,-1 0 0,-1-1 0,1 1 0,-3-1 0,-1-1 0,-2 1 0,0-1 0,-1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41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 24575,'13'0'0,"2"-2"0,0-1 0,1-1 0,-1-2 0,0 2 0,-1 0 0,-3 1 0,-1 1 0,-5 1 0,0 1 0,-1 0 0,-1 0 0,1 0 0,0 0 0,0 0 0,1-1 0,0 0 0,0 0 0,0 0 0,-1 0 0,0 0 0,0 1 0,0 0 0,-1 0 0,1 0 0,-1 0 0,1-1 0,1 0 0,0 0 0,2 0 0,-1 1 0,0-1 0,1-1 0,-1 1 0,1-1 0,3 0 0,2-1 0,-4 1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49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 24575,'12'0'0,"0"0"0,-1 0 0,-1 0 0,0 0 0,0 0 0,1 0 0,-2 0 0,-1 0 0,-2 0 0,0 0 0,0 0 0,0 0 0,0 0 0,0 0 0,1 0 0,-1 0 0,0 0 0,0 0 0,0 0 0,0 0 0,1 0 0,0 0 0,0 0 0,1 0 0,0 0 0,-1 0 0,1 0 0,0 0 0,-1 0 0,1 0 0,-1 0 0,-2 0 0,-1 0 0,-3 1 0,-7 0 0,0 1 0,-5 0 0,4 2 0,0 0 0,0 0 0,0 0 0,0 0 0,2-1 0,1 0 0,0-2 0,1 1 0,0-2 0,1 2 0,-2-1 0,0 1 0,1-1 0,-1 0 0,1-1 0,0 0 0,0 0 0,0 0 0,-1 0 0,0 0 0,0 0 0,-1 0 0,1 0 0,-1 0 0,0 0 0,1 0 0,-1 0 0,1 0 0,-1 0 0,1 0 0,0 0 0,-1 0 0,1 1 0,-1 0 0,1 0 0,-1 1 0,0-1 0,2 0 0,-1 0 0,0 1 0,1-2 0,-1 2 0,1-1 0,0 0 0,0-1 0,0 0 0,0 0 0,0 1 0,0 0 0,0-1 0,-1 1 0,0-1 0,0 0 0,0 0 0,-1 0 0,2 0 0,-2 0 0,0 0 0,0 0 0,-1 0 0,0 0 0,-1 0 0,0 0 0,3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51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24575,'17'-1'0,"-2"-1"0,1 0 0,2-1 0,4 0 0,1 1 0,-2 0 0,-4 0 0,-7 0 0,-1 1 0,-2-1 0,-1 0 0,0 2 0,-1-1 0,-1 1 0,-1 0 0,0 0 0,-2-1 0,1 0 0,-2-1 0,-1 0 0,0 1 0,-2 0 0,0 1 0,-1 0 0,1 0 0,2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56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29 24575,'-7'0'0,"-3"0"0,-4 0 0,-1 0 0,0 0 0,4 0 0,3 0 0,3 0 0,2 0 0,2-1 0,0-1 0,2 0 0,1 1 0,4 0 0,3 1 0,3 0 0,3 0 0,0 0 0,0 0 0,-2 0 0,-2 0 0,-1 0 0,0 0 0,0 0 0,1 0 0,0-1 0,-1 0 0,-1-1 0,-2 0 0,-1 2 0,0 0 0,0 0 0,0-1 0,0 0 0,1 0 0,-1 1 0,0 0 0,-1-1 0,0 1 0,-1-2 0,1 1 0,0-1 0,1 0 0,0 0 0,0 1 0,-3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6:5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24575,'11'0'0,"-2"0"0,3 0 0,1 0 0,5 0 0,3 0 0,-2 0 0,-2 0 0,-5 0 0,0 0 0,0 0 0,0 0 0,1-1 0,1 0 0,-2 0 0,1-1 0,-1 1 0,2 0 0,0 0 0,0 1 0,-1 0 0,-2 0 0,-2 0 0,-2 0 0,-1 0 0,-1 0 0,0 0 0,-1 0 0,-1 0 0,-1 0 0,1 0 0,1 0 0,-1 0 0,0 0 0,-1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7:07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0 24575,'-10'0'0,"0"0"0,3 0 0,2 0 0,0 0 0,3 0 0,8 0 0,-1 0 0,8 0 0,-3 0 0,-1 0 0,-1 0 0,0 0 0,-1 0 0,-1 0 0,0 0 0,0 0 0,0 0 0,0 0 0,0 0 0,-1 0 0,0 0 0,0 0 0,1 0 0,-1 0 0,0 0 0,-2 0 0,0 0 0,0 0 0,1 0 0,0 0 0,2 0 0,1 0 0,-1 0 0,0 0 0,-1 0 0,-2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37:11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24575,'11'0'0,"4"0"0,3 0 0,0 0 0,1 0 0,-7 0 0,2 0 0,-5 0 0,0 0 0,-1 0 0,-1 0 0,1 0 0,-1 0 0,-1-1 0,0 0 0,0-1 0,-1 0 0,-2 0 0,0 2 0,1 0 0,-1 0 0,0 0 0,0 0 0,1 0 0,1 0 0,1 0 0,3-1 0,5-2 0,3 0 0,4-1 0,-1 1 0,-3 0 0,-5 1 0,-3 1 0,-3 0 0,-1 1 0,-3-1 0,0 1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878665"/>
            <a:ext cx="4570334" cy="1869181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2819929"/>
            <a:ext cx="4032647" cy="1296247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7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285845"/>
            <a:ext cx="1159386" cy="454991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285845"/>
            <a:ext cx="3410947" cy="454991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338505"/>
            <a:ext cx="4637544" cy="2233323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3592956"/>
            <a:ext cx="4637544" cy="1174452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>
                    <a:tint val="82000"/>
                  </a:schemeClr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429228"/>
            <a:ext cx="2285167" cy="34065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429228"/>
            <a:ext cx="2285167" cy="34065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285847"/>
            <a:ext cx="4637544" cy="10377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316133"/>
            <a:ext cx="2274665" cy="645016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1961149"/>
            <a:ext cx="2274665" cy="28845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316133"/>
            <a:ext cx="2285867" cy="645016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1961149"/>
            <a:ext cx="2285867" cy="28845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57928"/>
            <a:ext cx="1734178" cy="1252749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773027"/>
            <a:ext cx="2722037" cy="3815417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1610678"/>
            <a:ext cx="1734178" cy="2983979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57928"/>
            <a:ext cx="1734178" cy="1252749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773027"/>
            <a:ext cx="2722037" cy="3815417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1610678"/>
            <a:ext cx="1734178" cy="2983979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285847"/>
            <a:ext cx="4637544" cy="103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429228"/>
            <a:ext cx="4637544" cy="340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4976199"/>
            <a:ext cx="1209794" cy="28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35DF9-4944-9A4F-B000-53E17503076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4976199"/>
            <a:ext cx="1814691" cy="28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4976199"/>
            <a:ext cx="1209794" cy="28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CF2BB-F733-1947-8668-B9282841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7C6AA4F-D8F7-12A6-7881-8A52E9B3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34" y="1930216"/>
            <a:ext cx="1469346" cy="1303923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83F8192-1612-6FD0-21F5-59DC19D7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73" y="1930216"/>
            <a:ext cx="1469346" cy="1303923"/>
          </a:xfrm>
          <a:prstGeom prst="rect">
            <a:avLst/>
          </a:prstGeom>
        </p:spPr>
      </p:pic>
      <p:pic>
        <p:nvPicPr>
          <p:cNvPr id="10" name="Picture 9" descr="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BD558CBF-60C2-8581-BF4C-6F44101C9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820" y="3435798"/>
            <a:ext cx="1469346" cy="1303923"/>
          </a:xfrm>
          <a:prstGeom prst="rect">
            <a:avLst/>
          </a:prstGeom>
        </p:spPr>
      </p:pic>
      <p:pic>
        <p:nvPicPr>
          <p:cNvPr id="12" name="Picture 11" descr="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531B9F36-7FE1-CCDD-F03C-1B0A1A28E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820" y="481405"/>
            <a:ext cx="1469346" cy="13039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5D05A4-DFF8-C859-033F-8A5F20FA6254}"/>
                  </a:ext>
                </a:extLst>
              </p14:cNvPr>
              <p14:cNvContentPartPr/>
              <p14:nvPr/>
            </p14:nvContentPartPr>
            <p14:xfrm>
              <a:off x="2500267" y="3429091"/>
              <a:ext cx="248760" cy="27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5D05A4-DFF8-C859-033F-8A5F20FA62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1267" y="3420451"/>
                <a:ext cx="2664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AD6C8C-AE10-F8AE-E1E5-B3378A322285}"/>
                  </a:ext>
                </a:extLst>
              </p14:cNvPr>
              <p14:cNvContentPartPr/>
              <p14:nvPr/>
            </p14:nvContentPartPr>
            <p14:xfrm>
              <a:off x="3243307" y="3437371"/>
              <a:ext cx="262440" cy="28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AD6C8C-AE10-F8AE-E1E5-B3378A3222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4307" y="3428371"/>
                <a:ext cx="280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1DB7EC-8929-84E9-A198-4C53F5FC0C18}"/>
                  </a:ext>
                </a:extLst>
              </p14:cNvPr>
              <p14:cNvContentPartPr/>
              <p14:nvPr/>
            </p14:nvContentPartPr>
            <p14:xfrm>
              <a:off x="3301267" y="3449611"/>
              <a:ext cx="104040" cy="19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1DB7EC-8929-84E9-A198-4C53F5FC0C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2627" y="3440611"/>
                <a:ext cx="1216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1640CB-4122-634A-1A1C-9DA2EA88B1D5}"/>
                  </a:ext>
                </a:extLst>
              </p14:cNvPr>
              <p14:cNvContentPartPr/>
              <p14:nvPr/>
            </p14:nvContentPartPr>
            <p14:xfrm>
              <a:off x="3281107" y="1927082"/>
              <a:ext cx="110160" cy="21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1640CB-4122-634A-1A1C-9DA2EA88B1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2467" y="1918442"/>
                <a:ext cx="127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A6CD13-7DA8-ED74-7E96-B34A25628D45}"/>
                  </a:ext>
                </a:extLst>
              </p14:cNvPr>
              <p14:cNvContentPartPr/>
              <p14:nvPr/>
            </p14:nvContentPartPr>
            <p14:xfrm>
              <a:off x="2528347" y="1928162"/>
              <a:ext cx="7416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A6CD13-7DA8-ED74-7E96-B34A25628D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9347" y="1919522"/>
                <a:ext cx="91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57DF49-833A-002E-2EDD-5A42E46133B4}"/>
                  </a:ext>
                </a:extLst>
              </p14:cNvPr>
              <p14:cNvContentPartPr/>
              <p14:nvPr/>
            </p14:nvContentPartPr>
            <p14:xfrm>
              <a:off x="2494507" y="471349"/>
              <a:ext cx="9900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57DF49-833A-002E-2EDD-5A42E46133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85507" y="462709"/>
                <a:ext cx="116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1645E1-5022-366E-6471-7095452BD7B7}"/>
                  </a:ext>
                </a:extLst>
              </p14:cNvPr>
              <p14:cNvContentPartPr/>
              <p14:nvPr/>
            </p14:nvContentPartPr>
            <p14:xfrm>
              <a:off x="3279307" y="486469"/>
              <a:ext cx="128160" cy="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1645E1-5022-366E-6471-7095452BD7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0307" y="477469"/>
                <a:ext cx="145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4694A0-89E8-23D9-39CE-3A17F8ED905F}"/>
                  </a:ext>
                </a:extLst>
              </p14:cNvPr>
              <p14:cNvContentPartPr/>
              <p14:nvPr/>
            </p14:nvContentPartPr>
            <p14:xfrm>
              <a:off x="4123153" y="1932482"/>
              <a:ext cx="669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4694A0-89E8-23D9-39CE-3A17F8ED90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14513" y="1923482"/>
                <a:ext cx="84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0F800C-EE56-EDA3-7141-9C2294707666}"/>
                  </a:ext>
                </a:extLst>
              </p14:cNvPr>
              <p14:cNvContentPartPr/>
              <p14:nvPr/>
            </p14:nvContentPartPr>
            <p14:xfrm>
              <a:off x="4902553" y="1925282"/>
              <a:ext cx="124920" cy="1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0F800C-EE56-EDA3-7141-9C22947076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93913" y="1916642"/>
                <a:ext cx="14256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79E4DD9-8772-5368-508F-680A418E5E9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3918" y="1948683"/>
            <a:ext cx="1468940" cy="130356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A85C1F-0297-6760-76CD-7391C2EACF0C}"/>
              </a:ext>
            </a:extLst>
          </p:cNvPr>
          <p:cNvCxnSpPr/>
          <p:nvPr/>
        </p:nvCxnSpPr>
        <p:spPr>
          <a:xfrm>
            <a:off x="732233" y="644513"/>
            <a:ext cx="0" cy="8831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2DA72C-C58C-4ECE-DEA5-BAD4DCC36C20}"/>
              </a:ext>
            </a:extLst>
          </p:cNvPr>
          <p:cNvCxnSpPr>
            <a:cxnSpLocks/>
          </p:cNvCxnSpPr>
          <p:nvPr/>
        </p:nvCxnSpPr>
        <p:spPr>
          <a:xfrm>
            <a:off x="732234" y="644513"/>
            <a:ext cx="88313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191366-757C-DCAC-CC3C-3E6F7FF3B4AE}"/>
              </a:ext>
            </a:extLst>
          </p:cNvPr>
          <p:cNvSpPr txBox="1"/>
          <p:nvPr/>
        </p:nvSpPr>
        <p:spPr>
          <a:xfrm>
            <a:off x="562962" y="249331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D4EFF-4B5E-CEEA-2093-F7866ABF588E}"/>
              </a:ext>
            </a:extLst>
          </p:cNvPr>
          <p:cNvSpPr txBox="1"/>
          <p:nvPr/>
        </p:nvSpPr>
        <p:spPr>
          <a:xfrm rot="16200000">
            <a:off x="-16087" y="855028"/>
            <a:ext cx="10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rates</a:t>
            </a:r>
          </a:p>
        </p:txBody>
      </p:sp>
    </p:spTree>
    <p:extLst>
      <p:ext uri="{BB962C8B-B14F-4D97-AF65-F5344CB8AC3E}">
        <p14:creationId xmlns:p14="http://schemas.microsoft.com/office/powerpoint/2010/main" val="24400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2</cp:revision>
  <dcterms:created xsi:type="dcterms:W3CDTF">2024-03-18T20:30:31Z</dcterms:created>
  <dcterms:modified xsi:type="dcterms:W3CDTF">2024-03-24T21:39:27Z</dcterms:modified>
</cp:coreProperties>
</file>