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</p:sldIdLst>
  <p:sldSz cx="6858000" cy="6948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/>
    <p:restoredTop sz="94691"/>
  </p:normalViewPr>
  <p:slideViewPr>
    <p:cSldViewPr snapToGrid="0">
      <p:cViewPr>
        <p:scale>
          <a:sx n="212" d="100"/>
          <a:sy n="212" d="100"/>
        </p:scale>
        <p:origin x="5192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37172"/>
            <a:ext cx="5829300" cy="241910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49565"/>
            <a:ext cx="5143500" cy="167760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8DE2-0E01-044C-A15A-D864E2B1C41B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0C60-2684-8146-AB17-7DD58B59F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9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8DE2-0E01-044C-A15A-D864E2B1C41B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0C60-2684-8146-AB17-7DD58B59F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2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9943"/>
            <a:ext cx="1478756" cy="588852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9943"/>
            <a:ext cx="4350544" cy="588852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8DE2-0E01-044C-A15A-D864E2B1C41B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0C60-2684-8146-AB17-7DD58B59F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4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8DE2-0E01-044C-A15A-D864E2B1C41B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0C60-2684-8146-AB17-7DD58B59F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1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32299"/>
            <a:ext cx="5915025" cy="289037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650020"/>
            <a:ext cx="5915025" cy="1519981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8DE2-0E01-044C-A15A-D864E2B1C41B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0C60-2684-8146-AB17-7DD58B59F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0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49713"/>
            <a:ext cx="2914650" cy="44087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49713"/>
            <a:ext cx="2914650" cy="44087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8DE2-0E01-044C-A15A-D864E2B1C41B}" type="datetimeFigureOut">
              <a:rPr lang="en-US" smtClean="0"/>
              <a:t>3/24/24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0C60-2684-8146-AB17-7DD58B59F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4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9944"/>
            <a:ext cx="5915025" cy="134305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703345"/>
            <a:ext cx="2901255" cy="83478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38128"/>
            <a:ext cx="2901255" cy="37332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703345"/>
            <a:ext cx="2915543" cy="83478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38128"/>
            <a:ext cx="2915543" cy="37332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8DE2-0E01-044C-A15A-D864E2B1C41B}" type="datetimeFigureOut">
              <a:rPr lang="en-US" smtClean="0"/>
              <a:t>3/24/24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0C60-2684-8146-AB17-7DD58B59F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7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8DE2-0E01-044C-A15A-D864E2B1C41B}" type="datetimeFigureOut">
              <a:rPr lang="en-US" smtClean="0"/>
              <a:t>3/24/24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0C60-2684-8146-AB17-7DD58B59F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0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8DE2-0E01-044C-A15A-D864E2B1C41B}" type="datetimeFigureOut">
              <a:rPr lang="en-US" smtClean="0"/>
              <a:t>3/24/24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0C60-2684-8146-AB17-7DD58B59F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6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63232"/>
            <a:ext cx="2211884" cy="162131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00455"/>
            <a:ext cx="3471863" cy="493793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84546"/>
            <a:ext cx="2211884" cy="386188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8DE2-0E01-044C-A15A-D864E2B1C41B}" type="datetimeFigureOut">
              <a:rPr lang="en-US" smtClean="0"/>
              <a:t>3/24/24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0C60-2684-8146-AB17-7DD58B59F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4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63232"/>
            <a:ext cx="2211884" cy="162131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00455"/>
            <a:ext cx="3471863" cy="493793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84546"/>
            <a:ext cx="2211884" cy="386188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8DE2-0E01-044C-A15A-D864E2B1C41B}" type="datetimeFigureOut">
              <a:rPr lang="en-US" smtClean="0"/>
              <a:t>3/24/24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0C60-2684-8146-AB17-7DD58B59F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2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9944"/>
            <a:ext cx="5915025" cy="1343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49713"/>
            <a:ext cx="5915025" cy="4408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6440220"/>
            <a:ext cx="1543050" cy="3699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018DE2-0E01-044C-A15A-D864E2B1C41B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440220"/>
            <a:ext cx="2314575" cy="3699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440220"/>
            <a:ext cx="1543050" cy="3699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830C60-2684-8146-AB17-7DD58B59F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82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A16188E2-3225-12F3-16C9-2DBF38115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" y="22908"/>
            <a:ext cx="3427401" cy="3427401"/>
          </a:xfrm>
          <a:prstGeom prst="rect">
            <a:avLst/>
          </a:prstGeom>
        </p:spPr>
      </p:pic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BEE92000-D883-3238-ADB4-65479FCC1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604" y="22907"/>
            <a:ext cx="3427401" cy="3427401"/>
          </a:xfrm>
          <a:prstGeom prst="rect">
            <a:avLst/>
          </a:prstGeom>
        </p:spPr>
      </p:pic>
      <p:pic>
        <p:nvPicPr>
          <p:cNvPr id="15" name="Picture 14" descr="A screenshot of a graph&#10;&#10;Description automatically generated">
            <a:extLst>
              <a:ext uri="{FF2B5EF4-FFF2-40B4-BE49-F238E27FC236}">
                <a16:creationId xmlns:a16="http://schemas.microsoft.com/office/drawing/2014/main" id="{DFF32321-B461-F0AB-F2C7-6F7A97F70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6903" y="3522738"/>
            <a:ext cx="3427401" cy="3427401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733356B-4D31-50C3-F2F0-5E82E195D398}"/>
              </a:ext>
            </a:extLst>
          </p:cNvPr>
          <p:cNvCxnSpPr>
            <a:cxnSpLocks/>
          </p:cNvCxnSpPr>
          <p:nvPr/>
        </p:nvCxnSpPr>
        <p:spPr>
          <a:xfrm>
            <a:off x="3431253" y="0"/>
            <a:ext cx="0" cy="3522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583312-CE6C-B3F7-8035-C3D9C4FF8415}"/>
              </a:ext>
            </a:extLst>
          </p:cNvPr>
          <p:cNvCxnSpPr>
            <a:cxnSpLocks/>
          </p:cNvCxnSpPr>
          <p:nvPr/>
        </p:nvCxnSpPr>
        <p:spPr>
          <a:xfrm flipH="1">
            <a:off x="-4" y="3522729"/>
            <a:ext cx="6861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905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Manojlovic, Veselin</dc:creator>
  <cp:lastModifiedBy>Manojlovic, Veselin</cp:lastModifiedBy>
  <cp:revision>1</cp:revision>
  <dcterms:created xsi:type="dcterms:W3CDTF">2024-03-24T21:05:26Z</dcterms:created>
  <dcterms:modified xsi:type="dcterms:W3CDTF">2024-03-24T21:23:56Z</dcterms:modified>
</cp:coreProperties>
</file>