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81" r:id="rId2"/>
    <p:sldId id="271" r:id="rId3"/>
    <p:sldId id="272" r:id="rId4"/>
    <p:sldId id="268" r:id="rId5"/>
    <p:sldId id="273" r:id="rId6"/>
    <p:sldId id="274" r:id="rId7"/>
    <p:sldId id="275" r:id="rId8"/>
    <p:sldId id="269" r:id="rId9"/>
    <p:sldId id="278" r:id="rId10"/>
    <p:sldId id="276" r:id="rId11"/>
    <p:sldId id="279" r:id="rId12"/>
    <p:sldId id="280" r:id="rId13"/>
    <p:sldId id="277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A782-118D-4DE5-9D3C-CEC7ED3AE05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3735-2D6E-4DED-B92F-E78683E38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03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http://52.62.156.187/powerPointButtons.html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17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http://52.62.156.187/powerPoint.html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http://52.62.156.187/powerPoint.html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39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http://52.62.156.187/powerPoint.html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30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http://52.62.156.187/powerPoint.html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6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9B60B-C62F-4A29-91F8-70382FC31BD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48382" y="254000"/>
            <a:ext cx="3389618" cy="635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A15470-E240-4ACB-A824-F644655FC442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6492061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QUIZ SHOW NAME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5316D-15D1-4A1E-A2AC-26EDC8962A1F}"/>
              </a:ext>
            </a:extLst>
          </p:cNvPr>
          <p:cNvSpPr txBox="1">
            <a:spLocks/>
          </p:cNvSpPr>
          <p:nvPr/>
        </p:nvSpPr>
        <p:spPr>
          <a:xfrm>
            <a:off x="1330035" y="2156587"/>
            <a:ext cx="6492061" cy="3117542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/>
              <a:t>GO TO </a:t>
            </a:r>
            <a:r>
              <a:rPr lang="en-AU" sz="2400" b="1" u="sng" dirty="0"/>
              <a:t>52.62.156.187</a:t>
            </a:r>
            <a:r>
              <a:rPr lang="en-AU" sz="2400" dirty="0"/>
              <a:t> AND ENTER THE CODE FOR YOUR TEAM</a:t>
            </a:r>
          </a:p>
          <a:p>
            <a:pPr marL="0" indent="0" algn="ctr">
              <a:buNone/>
            </a:pPr>
            <a:r>
              <a:rPr lang="en-US" sz="2400" dirty="0"/>
              <a:t>TURN OFF YOUR SCREEN LOCK!</a:t>
            </a:r>
          </a:p>
          <a:p>
            <a:pPr marL="0" indent="0" algn="ctr">
              <a:buNone/>
            </a:pPr>
            <a:r>
              <a:rPr lang="en-US" sz="1000" b="1" u="sng" dirty="0" err="1"/>
              <a:t>iPHONE</a:t>
            </a:r>
            <a:r>
              <a:rPr lang="en-US" sz="1000" dirty="0"/>
              <a:t>: SETTINGS -&gt; DISPLAY&amp;BRIGHTNESS -&gt; SCREEN LOCK</a:t>
            </a:r>
          </a:p>
          <a:p>
            <a:pPr marL="0" indent="0" algn="ctr">
              <a:buNone/>
            </a:pPr>
            <a:r>
              <a:rPr lang="en-US" sz="1000" b="1" u="sng" dirty="0"/>
              <a:t>ANDROID</a:t>
            </a:r>
            <a:r>
              <a:rPr lang="en-US" sz="1000" dirty="0"/>
              <a:t>: SETTINGS -&gt; LOCK SCREEN -&gt; LOCK AUTOMATICALLY</a:t>
            </a:r>
            <a:endParaRPr lang="en-AU" sz="1000" dirty="0"/>
          </a:p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96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1E3386-A4D5-4DC1-A9FE-0A3D8A6F969B}"/>
              </a:ext>
            </a:extLst>
          </p:cNvPr>
          <p:cNvSpPr txBox="1">
            <a:spLocks/>
          </p:cNvSpPr>
          <p:nvPr/>
        </p:nvSpPr>
        <p:spPr>
          <a:xfrm>
            <a:off x="1330035" y="1788454"/>
            <a:ext cx="649206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THIS IS QUESTION 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28C836-A736-4028-B939-29353B2B411A}"/>
              </a:ext>
            </a:extLst>
          </p:cNvPr>
          <p:cNvSpPr txBox="1">
            <a:spLocks/>
          </p:cNvSpPr>
          <p:nvPr/>
        </p:nvSpPr>
        <p:spPr>
          <a:xfrm>
            <a:off x="1330035" y="3707801"/>
            <a:ext cx="6492061" cy="10862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dirty="0"/>
              <a:t>ANSWER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34374-BBA0-4F95-A1B5-7359955F9EE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90994" y="254000"/>
            <a:ext cx="324700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7</a:t>
            </a:r>
          </a:p>
        </p:txBody>
      </p:sp>
    </p:spTree>
    <p:extLst>
      <p:ext uri="{BB962C8B-B14F-4D97-AF65-F5344CB8AC3E}">
        <p14:creationId xmlns:p14="http://schemas.microsoft.com/office/powerpoint/2010/main" val="77665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8</a:t>
            </a:r>
          </a:p>
        </p:txBody>
      </p:sp>
    </p:spTree>
    <p:extLst>
      <p:ext uri="{BB962C8B-B14F-4D97-AF65-F5344CB8AC3E}">
        <p14:creationId xmlns:p14="http://schemas.microsoft.com/office/powerpoint/2010/main" val="47539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1E3386-A4D5-4DC1-A9FE-0A3D8A6F969B}"/>
              </a:ext>
            </a:extLst>
          </p:cNvPr>
          <p:cNvSpPr txBox="1">
            <a:spLocks/>
          </p:cNvSpPr>
          <p:nvPr/>
        </p:nvSpPr>
        <p:spPr>
          <a:xfrm>
            <a:off x="1330035" y="1788454"/>
            <a:ext cx="649206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THIS IS QUESTION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28C836-A736-4028-B939-29353B2B411A}"/>
              </a:ext>
            </a:extLst>
          </p:cNvPr>
          <p:cNvSpPr txBox="1">
            <a:spLocks/>
          </p:cNvSpPr>
          <p:nvPr/>
        </p:nvSpPr>
        <p:spPr>
          <a:xfrm>
            <a:off x="1330035" y="3707801"/>
            <a:ext cx="6492061" cy="10862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dirty="0"/>
              <a:t>ANSWER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7A94A-E332-4888-87E6-82BAE2F158B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90994" y="254000"/>
            <a:ext cx="324700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9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1</a:t>
            </a:r>
          </a:p>
        </p:txBody>
      </p:sp>
    </p:spTree>
    <p:extLst>
      <p:ext uri="{BB962C8B-B14F-4D97-AF65-F5344CB8AC3E}">
        <p14:creationId xmlns:p14="http://schemas.microsoft.com/office/powerpoint/2010/main" val="1997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2</a:t>
            </a:r>
          </a:p>
        </p:txBody>
      </p:sp>
    </p:spTree>
    <p:extLst>
      <p:ext uri="{BB962C8B-B14F-4D97-AF65-F5344CB8AC3E}">
        <p14:creationId xmlns:p14="http://schemas.microsoft.com/office/powerpoint/2010/main" val="276075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1E3386-A4D5-4DC1-A9FE-0A3D8A6F969B}"/>
              </a:ext>
            </a:extLst>
          </p:cNvPr>
          <p:cNvSpPr txBox="1">
            <a:spLocks/>
          </p:cNvSpPr>
          <p:nvPr/>
        </p:nvSpPr>
        <p:spPr>
          <a:xfrm>
            <a:off x="1330035" y="1788454"/>
            <a:ext cx="649206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THIS IS QUESTION 1?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28C836-A736-4028-B939-29353B2B411A}"/>
              </a:ext>
            </a:extLst>
          </p:cNvPr>
          <p:cNvSpPr txBox="1">
            <a:spLocks/>
          </p:cNvSpPr>
          <p:nvPr/>
        </p:nvSpPr>
        <p:spPr>
          <a:xfrm>
            <a:off x="1330035" y="3707801"/>
            <a:ext cx="6492061" cy="10862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dirty="0"/>
              <a:t>ANSWER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CED86-D042-4102-8F52-CA8A585632D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90994" y="254000"/>
            <a:ext cx="324700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3</a:t>
            </a:r>
          </a:p>
        </p:txBody>
      </p:sp>
    </p:spTree>
    <p:extLst>
      <p:ext uri="{BB962C8B-B14F-4D97-AF65-F5344CB8AC3E}">
        <p14:creationId xmlns:p14="http://schemas.microsoft.com/office/powerpoint/2010/main" val="29390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4</a:t>
            </a:r>
          </a:p>
        </p:txBody>
      </p:sp>
    </p:spTree>
    <p:extLst>
      <p:ext uri="{BB962C8B-B14F-4D97-AF65-F5344CB8AC3E}">
        <p14:creationId xmlns:p14="http://schemas.microsoft.com/office/powerpoint/2010/main" val="1563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5</a:t>
            </a:r>
          </a:p>
        </p:txBody>
      </p:sp>
    </p:spTree>
    <p:extLst>
      <p:ext uri="{BB962C8B-B14F-4D97-AF65-F5344CB8AC3E}">
        <p14:creationId xmlns:p14="http://schemas.microsoft.com/office/powerpoint/2010/main" val="50737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1E3386-A4D5-4DC1-A9FE-0A3D8A6F969B}"/>
              </a:ext>
            </a:extLst>
          </p:cNvPr>
          <p:cNvSpPr txBox="1">
            <a:spLocks/>
          </p:cNvSpPr>
          <p:nvPr/>
        </p:nvSpPr>
        <p:spPr>
          <a:xfrm>
            <a:off x="1330035" y="1788454"/>
            <a:ext cx="649206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THIS IS QUESTION 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28C836-A736-4028-B939-29353B2B411A}"/>
              </a:ext>
            </a:extLst>
          </p:cNvPr>
          <p:cNvSpPr txBox="1">
            <a:spLocks/>
          </p:cNvSpPr>
          <p:nvPr/>
        </p:nvSpPr>
        <p:spPr>
          <a:xfrm>
            <a:off x="1330035" y="3707801"/>
            <a:ext cx="6492061" cy="10862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dirty="0"/>
              <a:t>ANSWER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BC482-184F-495B-B3B7-96E6251C4CBB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90994" y="254000"/>
            <a:ext cx="324700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6</a:t>
            </a:r>
          </a:p>
        </p:txBody>
      </p:sp>
    </p:spTree>
    <p:extLst>
      <p:ext uri="{BB962C8B-B14F-4D97-AF65-F5344CB8AC3E}">
        <p14:creationId xmlns:p14="http://schemas.microsoft.com/office/powerpoint/2010/main" val="3459042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2fee4b8-c3fc-4f03-a3af-6b9d9a9282a4"/>
  <p:tag name="__PE_POLL_URL" val="True"/>
  <p:tag name="__PE_ORIG_SIZE" val="5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1ba6d53-178f-4ef8-a9d2-9c4b6fac7d7c"/>
  <p:tag name="__PE_POLL_URL" val="True"/>
  <p:tag name="__PE_ORIG_SIZE" val="5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2fee4b8-c3fc-4f03-a3af-6b9d9a9282a4"/>
  <p:tag name="__PE_POLL_URL" val="True"/>
  <p:tag name="__PE_ORIG_SIZE" val="5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2fee4b8-c3fc-4f03-a3af-6b9d9a9282a4"/>
  <p:tag name="__PE_POLL_URL" val="True"/>
  <p:tag name="__PE_ORIG_SIZE" val="5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2fee4b8-c3fc-4f03-a3af-6b9d9a9282a4"/>
  <p:tag name="__PE_POLL_URL" val="True"/>
  <p:tag name="__PE_ORIG_SIZE" val="5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872</TotalTime>
  <Words>98</Words>
  <Application>Microsoft Office PowerPoint</Application>
  <PresentationFormat>Widescreen</PresentationFormat>
  <Paragraphs>33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was the Queen of Soul?</dc:title>
  <dc:creator>Nathan Loudon</dc:creator>
  <cp:lastModifiedBy>Nathan Loudon</cp:lastModifiedBy>
  <cp:revision>40</cp:revision>
  <dcterms:created xsi:type="dcterms:W3CDTF">2018-10-15T00:25:16Z</dcterms:created>
  <dcterms:modified xsi:type="dcterms:W3CDTF">2018-11-06T02:54:27Z</dcterms:modified>
</cp:coreProperties>
</file>