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83" r:id="rId2"/>
    <p:sldId id="271" r:id="rId3"/>
    <p:sldId id="272" r:id="rId4"/>
    <p:sldId id="284" r:id="rId5"/>
    <p:sldId id="285" r:id="rId6"/>
    <p:sldId id="273" r:id="rId7"/>
    <p:sldId id="274" r:id="rId8"/>
    <p:sldId id="275" r:id="rId9"/>
    <p:sldId id="278" r:id="rId10"/>
    <p:sldId id="279" r:id="rId11"/>
    <p:sldId id="280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CA782-118D-4DE5-9D3C-CEC7ED3AE059}" type="datetimeFigureOut">
              <a:rPr lang="en-AU" smtClean="0"/>
              <a:t>6/11/2018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43735-2D6E-4DED-B92F-E78683E38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032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AU"/>
              <a:t>LiveSlide
http://192.168.0.102/powerPointButtons.html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43735-2D6E-4DED-B92F-E78683E3854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6175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AU"/>
              <a:t>LiveSlide
http://192.168.0.102/powerPoint.html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43735-2D6E-4DED-B92F-E78683E3854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161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AU"/>
              <a:t>LiveSlide
http://192.168.0.102/powerPoint.html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43735-2D6E-4DED-B92F-E78683E3854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897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B6D13B-9470-40B0-8677-8F88A8ECEB91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90994" y="254000"/>
            <a:ext cx="3247006" cy="6350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7AAFA53-4BAD-42A4-930A-62B97222882A}"/>
              </a:ext>
            </a:extLst>
          </p:cNvPr>
          <p:cNvSpPr txBox="1">
            <a:spLocks/>
          </p:cNvSpPr>
          <p:nvPr/>
        </p:nvSpPr>
        <p:spPr>
          <a:xfrm>
            <a:off x="1330035" y="1282269"/>
            <a:ext cx="6492061" cy="7669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5000" dirty="0"/>
              <a:t>QUIZ SHOW NAME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515B92-8C7F-4ED2-BF25-BA00C53A6D42}"/>
              </a:ext>
            </a:extLst>
          </p:cNvPr>
          <p:cNvSpPr txBox="1">
            <a:spLocks/>
          </p:cNvSpPr>
          <p:nvPr/>
        </p:nvSpPr>
        <p:spPr>
          <a:xfrm>
            <a:off x="1330035" y="2156587"/>
            <a:ext cx="6492061" cy="3117542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400" dirty="0"/>
              <a:t>GO TO </a:t>
            </a:r>
            <a:r>
              <a:rPr lang="en-AU" sz="2400" b="1" u="sng" dirty="0"/>
              <a:t>192.168.0.102</a:t>
            </a:r>
            <a:r>
              <a:rPr lang="en-AU" sz="2400" dirty="0"/>
              <a:t> AND ENTER THE CODE FOR YOUR TEAM</a:t>
            </a:r>
          </a:p>
          <a:p>
            <a:pPr marL="0" indent="0" algn="ctr">
              <a:buNone/>
            </a:pPr>
            <a:r>
              <a:rPr lang="en-US" sz="2400" dirty="0"/>
              <a:t>TURN OFF YOUR SCREEN LOCK!</a:t>
            </a:r>
          </a:p>
          <a:p>
            <a:pPr marL="0" indent="0" algn="ctr">
              <a:buNone/>
            </a:pPr>
            <a:r>
              <a:rPr lang="en-US" sz="1000" b="1" u="sng" dirty="0" err="1"/>
              <a:t>iPHONE</a:t>
            </a:r>
            <a:r>
              <a:rPr lang="en-US" sz="1000" dirty="0"/>
              <a:t>: SETTINGS -&gt; DISPLAY&amp;BRIGHTNESS -&gt; SCREEN LOCK</a:t>
            </a:r>
          </a:p>
          <a:p>
            <a:pPr marL="0" indent="0" algn="ctr">
              <a:buNone/>
            </a:pPr>
            <a:r>
              <a:rPr lang="en-US" sz="1000" b="1" u="sng" dirty="0"/>
              <a:t>ANDROID</a:t>
            </a:r>
            <a:r>
              <a:rPr lang="en-US" sz="1000" dirty="0"/>
              <a:t>: SETTINGS -&gt; LOCK SCREEN -&gt; LOCK AUTOMATICALLY</a:t>
            </a:r>
            <a:endParaRPr lang="en-AU" sz="1000" dirty="0"/>
          </a:p>
          <a:p>
            <a:pPr marL="0" indent="0" algn="ctr">
              <a:buNone/>
            </a:pPr>
            <a:endParaRPr lang="en-AU" sz="2400" dirty="0"/>
          </a:p>
          <a:p>
            <a:pPr marL="0" indent="0" algn="ctr">
              <a:buNone/>
            </a:pPr>
            <a:r>
              <a:rPr lang="en-A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626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C36E-51D2-4411-B6B6-4EECB4FC92B3}"/>
              </a:ext>
            </a:extLst>
          </p:cNvPr>
          <p:cNvSpPr txBox="1">
            <a:spLocks/>
          </p:cNvSpPr>
          <p:nvPr/>
        </p:nvSpPr>
        <p:spPr>
          <a:xfrm>
            <a:off x="1330035" y="1282269"/>
            <a:ext cx="9757065" cy="766967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5000" dirty="0"/>
              <a:t>CONTENT SLIDE 7</a:t>
            </a:r>
          </a:p>
        </p:txBody>
      </p:sp>
    </p:spTree>
    <p:extLst>
      <p:ext uri="{BB962C8B-B14F-4D97-AF65-F5344CB8AC3E}">
        <p14:creationId xmlns:p14="http://schemas.microsoft.com/office/powerpoint/2010/main" val="77665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C36E-51D2-4411-B6B6-4EECB4FC92B3}"/>
              </a:ext>
            </a:extLst>
          </p:cNvPr>
          <p:cNvSpPr txBox="1">
            <a:spLocks/>
          </p:cNvSpPr>
          <p:nvPr/>
        </p:nvSpPr>
        <p:spPr>
          <a:xfrm>
            <a:off x="1330035" y="1282269"/>
            <a:ext cx="9757065" cy="7669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5000" dirty="0"/>
              <a:t>CONTENT SLIDE 8</a:t>
            </a:r>
          </a:p>
        </p:txBody>
      </p:sp>
    </p:spTree>
    <p:extLst>
      <p:ext uri="{BB962C8B-B14F-4D97-AF65-F5344CB8AC3E}">
        <p14:creationId xmlns:p14="http://schemas.microsoft.com/office/powerpoint/2010/main" val="47539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C36E-51D2-4411-B6B6-4EECB4FC92B3}"/>
              </a:ext>
            </a:extLst>
          </p:cNvPr>
          <p:cNvSpPr txBox="1">
            <a:spLocks/>
          </p:cNvSpPr>
          <p:nvPr/>
        </p:nvSpPr>
        <p:spPr>
          <a:xfrm>
            <a:off x="1330035" y="1282269"/>
            <a:ext cx="9757065" cy="7669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5000" dirty="0"/>
              <a:t>CONTENT SLIDE 1</a:t>
            </a:r>
          </a:p>
        </p:txBody>
      </p:sp>
    </p:spTree>
    <p:extLst>
      <p:ext uri="{BB962C8B-B14F-4D97-AF65-F5344CB8AC3E}">
        <p14:creationId xmlns:p14="http://schemas.microsoft.com/office/powerpoint/2010/main" val="19973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C36E-51D2-4411-B6B6-4EECB4FC92B3}"/>
              </a:ext>
            </a:extLst>
          </p:cNvPr>
          <p:cNvSpPr txBox="1">
            <a:spLocks/>
          </p:cNvSpPr>
          <p:nvPr/>
        </p:nvSpPr>
        <p:spPr>
          <a:xfrm>
            <a:off x="1330035" y="1282269"/>
            <a:ext cx="9757065" cy="7669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5000" dirty="0"/>
              <a:t>CONTENT SLIDE 2</a:t>
            </a:r>
          </a:p>
        </p:txBody>
      </p:sp>
    </p:spTree>
    <p:extLst>
      <p:ext uri="{BB962C8B-B14F-4D97-AF65-F5344CB8AC3E}">
        <p14:creationId xmlns:p14="http://schemas.microsoft.com/office/powerpoint/2010/main" val="276075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9AC72F-D918-4EF6-B34F-7B799DDF06CA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598716" y="254000"/>
            <a:ext cx="3339284" cy="6350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33E4659-805B-4B6E-A93D-27859B6A6099}"/>
              </a:ext>
            </a:extLst>
          </p:cNvPr>
          <p:cNvSpPr txBox="1">
            <a:spLocks/>
          </p:cNvSpPr>
          <p:nvPr/>
        </p:nvSpPr>
        <p:spPr>
          <a:xfrm>
            <a:off x="1330035" y="1788454"/>
            <a:ext cx="6492061" cy="20982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5000" dirty="0"/>
              <a:t>THIS IS QUESTION 1?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16E56CC-32CB-4EEA-80B7-01982D66FC70}"/>
              </a:ext>
            </a:extLst>
          </p:cNvPr>
          <p:cNvSpPr txBox="1">
            <a:spLocks/>
          </p:cNvSpPr>
          <p:nvPr/>
        </p:nvSpPr>
        <p:spPr>
          <a:xfrm>
            <a:off x="1330035" y="3707801"/>
            <a:ext cx="6492061" cy="1086237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6000" dirty="0"/>
              <a:t>ANSWER 1</a:t>
            </a:r>
          </a:p>
        </p:txBody>
      </p:sp>
    </p:spTree>
    <p:extLst>
      <p:ext uri="{BB962C8B-B14F-4D97-AF65-F5344CB8AC3E}">
        <p14:creationId xmlns:p14="http://schemas.microsoft.com/office/powerpoint/2010/main" val="55705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9AC72F-D918-4EF6-B34F-7B799DDF06CA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598716" y="254000"/>
            <a:ext cx="3339284" cy="6350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33E4659-805B-4B6E-A93D-27859B6A6099}"/>
              </a:ext>
            </a:extLst>
          </p:cNvPr>
          <p:cNvSpPr txBox="1">
            <a:spLocks/>
          </p:cNvSpPr>
          <p:nvPr/>
        </p:nvSpPr>
        <p:spPr>
          <a:xfrm>
            <a:off x="1330035" y="1788454"/>
            <a:ext cx="6492061" cy="20982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5000" dirty="0"/>
              <a:t>THIS IS QUESTION 2?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16E56CC-32CB-4EEA-80B7-01982D66FC70}"/>
              </a:ext>
            </a:extLst>
          </p:cNvPr>
          <p:cNvSpPr txBox="1">
            <a:spLocks/>
          </p:cNvSpPr>
          <p:nvPr/>
        </p:nvSpPr>
        <p:spPr>
          <a:xfrm>
            <a:off x="1330035" y="3707801"/>
            <a:ext cx="6492061" cy="1086237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6000" dirty="0"/>
              <a:t>ANSWER 2</a:t>
            </a:r>
          </a:p>
        </p:txBody>
      </p:sp>
    </p:spTree>
    <p:extLst>
      <p:ext uri="{BB962C8B-B14F-4D97-AF65-F5344CB8AC3E}">
        <p14:creationId xmlns:p14="http://schemas.microsoft.com/office/powerpoint/2010/main" val="357543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C36E-51D2-4411-B6B6-4EECB4FC92B3}"/>
              </a:ext>
            </a:extLst>
          </p:cNvPr>
          <p:cNvSpPr txBox="1">
            <a:spLocks/>
          </p:cNvSpPr>
          <p:nvPr/>
        </p:nvSpPr>
        <p:spPr>
          <a:xfrm>
            <a:off x="1330035" y="1282269"/>
            <a:ext cx="9757065" cy="7669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5000" dirty="0"/>
              <a:t>CONTENT SLIDE 3</a:t>
            </a:r>
          </a:p>
        </p:txBody>
      </p:sp>
    </p:spTree>
    <p:extLst>
      <p:ext uri="{BB962C8B-B14F-4D97-AF65-F5344CB8AC3E}">
        <p14:creationId xmlns:p14="http://schemas.microsoft.com/office/powerpoint/2010/main" val="293901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C36E-51D2-4411-B6B6-4EECB4FC92B3}"/>
              </a:ext>
            </a:extLst>
          </p:cNvPr>
          <p:cNvSpPr txBox="1">
            <a:spLocks/>
          </p:cNvSpPr>
          <p:nvPr/>
        </p:nvSpPr>
        <p:spPr>
          <a:xfrm>
            <a:off x="1330035" y="1282269"/>
            <a:ext cx="9757065" cy="7669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5000" dirty="0"/>
              <a:t>CONTENT SLIDE 4</a:t>
            </a:r>
          </a:p>
        </p:txBody>
      </p:sp>
    </p:spTree>
    <p:extLst>
      <p:ext uri="{BB962C8B-B14F-4D97-AF65-F5344CB8AC3E}">
        <p14:creationId xmlns:p14="http://schemas.microsoft.com/office/powerpoint/2010/main" val="15630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C36E-51D2-4411-B6B6-4EECB4FC92B3}"/>
              </a:ext>
            </a:extLst>
          </p:cNvPr>
          <p:cNvSpPr txBox="1">
            <a:spLocks/>
          </p:cNvSpPr>
          <p:nvPr/>
        </p:nvSpPr>
        <p:spPr>
          <a:xfrm>
            <a:off x="1330035" y="1282269"/>
            <a:ext cx="9757065" cy="7669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5000" dirty="0"/>
              <a:t>CONTENT SLIDE 5</a:t>
            </a:r>
          </a:p>
        </p:txBody>
      </p:sp>
    </p:spTree>
    <p:extLst>
      <p:ext uri="{BB962C8B-B14F-4D97-AF65-F5344CB8AC3E}">
        <p14:creationId xmlns:p14="http://schemas.microsoft.com/office/powerpoint/2010/main" val="50737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C36E-51D2-4411-B6B6-4EECB4FC92B3}"/>
              </a:ext>
            </a:extLst>
          </p:cNvPr>
          <p:cNvSpPr txBox="1">
            <a:spLocks/>
          </p:cNvSpPr>
          <p:nvPr/>
        </p:nvSpPr>
        <p:spPr>
          <a:xfrm>
            <a:off x="1330035" y="1282269"/>
            <a:ext cx="9757065" cy="7669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5000" dirty="0"/>
              <a:t>CONTENT SLIDE 6</a:t>
            </a:r>
          </a:p>
        </p:txBody>
      </p:sp>
    </p:spTree>
    <p:extLst>
      <p:ext uri="{BB962C8B-B14F-4D97-AF65-F5344CB8AC3E}">
        <p14:creationId xmlns:p14="http://schemas.microsoft.com/office/powerpoint/2010/main" val="34590425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c8e726e7-e3ba-4f74-8ea0-67805cac1079"/>
  <p:tag name="__PE_POLL_URL" val="True"/>
  <p:tag name="__PE_ORIG_SIZE" val="50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47de82c0-413d-49bf-9111-5b8ff857c3e0"/>
  <p:tag name="__PE_POLL_URL" val="True"/>
  <p:tag name="__PE_ORIG_SIZE" val="50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47de82c0-413d-49bf-9111-5b8ff857c3e0"/>
  <p:tag name="__PE_POLL_URL" val="True"/>
  <p:tag name="__PE_ORIG_SIZE" val="5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759</TotalTime>
  <Words>83</Words>
  <Application>Microsoft Office PowerPoint</Application>
  <PresentationFormat>Widescreen</PresentationFormat>
  <Paragraphs>25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was the Queen of Soul?</dc:title>
  <dc:creator>Nathan Loudon</dc:creator>
  <cp:lastModifiedBy>Nathan Loudon</cp:lastModifiedBy>
  <cp:revision>52</cp:revision>
  <dcterms:created xsi:type="dcterms:W3CDTF">2018-10-15T00:25:16Z</dcterms:created>
  <dcterms:modified xsi:type="dcterms:W3CDTF">2018-11-06T00:43:07Z</dcterms:modified>
</cp:coreProperties>
</file>