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Seemingly stale state,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Set state batching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useContext</a:t>
            </a:r>
            <a:r>
              <a:rPr lang="en-AU" sz="2400" dirty="0">
                <a:solidFill>
                  <a:schemeClr val="bg1"/>
                </a:solidFill>
              </a:rPr>
              <a:t>/</a:t>
            </a:r>
            <a:r>
              <a:rPr lang="en-AU" sz="2400" dirty="0" err="1">
                <a:solidFill>
                  <a:schemeClr val="bg1"/>
                </a:solidFill>
              </a:rPr>
              <a:t>useReducer</a:t>
            </a:r>
            <a:r>
              <a:rPr lang="en-AU" sz="2400" dirty="0">
                <a:solidFill>
                  <a:schemeClr val="bg1"/>
                </a:solidFill>
              </a:rPr>
              <a:t>/</a:t>
            </a:r>
            <a:r>
              <a:rPr lang="en-AU" sz="2400" dirty="0" err="1">
                <a:solidFill>
                  <a:schemeClr val="bg1"/>
                </a:solidFill>
              </a:rPr>
              <a:t>useRef</a:t>
            </a:r>
            <a:r>
              <a:rPr lang="en-AU" sz="2400" dirty="0">
                <a:solidFill>
                  <a:schemeClr val="bg1"/>
                </a:solidFill>
              </a:rPr>
              <a:t> hooks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// If count === 0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Console.log(count) // = 1 || 2?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Lots of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Can’t yet split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Online Multi-Player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248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7</cp:revision>
  <dcterms:created xsi:type="dcterms:W3CDTF">2022-10-21T22:34:12Z</dcterms:created>
  <dcterms:modified xsi:type="dcterms:W3CDTF">2022-10-23T21:15:32Z</dcterms:modified>
</cp:coreProperties>
</file>