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86D-6B1B-A273-FB9B-51439EF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15F42-6EC3-5E7B-B2ED-3349A11A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EE9-764A-0D85-A5DF-A57B1E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5543-8F40-9B9C-1ED0-9CDD1CC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1C64-59F3-BE9C-3931-3CC16699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6B01-A709-2595-72B1-E7BA865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105-DCE8-1162-B2E9-3D18D64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C26A-0744-E464-F3A4-F1D56BF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A9B1-ED93-D584-FC16-8EACF8C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923-9032-1A63-7605-31D349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AF3-F896-198A-C3B3-D430181D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BC2-BA5A-8815-236C-8966DA7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467-B5F6-47EE-FBE2-26909C41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3BE-1B27-CFEE-5BD5-01E41DA0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7C13-2B5E-6DC1-2677-4D3D09D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4B83-8032-469A-515C-4CE7496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9B85-1476-7F95-5F21-4B5D4F4F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0250-DCD7-D696-0510-D4FF4E6E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022F-9F79-163D-5AE3-6890500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66B-262A-22B1-0AE3-059BB93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C53-74AC-B18A-87B0-2E2A190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86C3-A3E4-071D-391D-E5511D36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6E9-34F3-9991-847B-9512CC4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D68-BE0A-22FF-633B-87E1949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62B0-F1BC-38F6-5617-6F99921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4DA-5C47-3BEC-34C0-12A342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017-D340-0687-216D-C7CEDED3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33B-7FE3-F480-F1F8-8D7E2DD8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1CEB-7E38-741F-B850-A2B7789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93F5-B341-66EC-8C15-B9D7A6D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BDA-38CF-CFA8-F949-2288A92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FAA-D314-D57F-F0D9-55A7AAE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CC5-D86E-0B22-68C2-01E20FDD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ECB5-4031-ACA9-EE6D-C92C83E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B6B5-04CA-CD76-53E2-24623C02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E006C-EA14-3530-4626-7728AA9E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D9B-1187-3E87-9C61-7485C92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C62E-545D-89A8-AF42-EEA29B1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62E3C-4C82-2505-8ABC-027FAFB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A0F-5661-2DA2-544F-7D69C48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5BF0-6902-0150-6B47-37DF194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A7DB-1985-EA60-3A9F-5DBB8458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5DE-DFCA-D063-0342-1229DF7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E0D28-ED23-554A-7C97-FE76D2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BEA8-C513-38EB-17D5-510DE0F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B53F-A19D-EDD9-E399-0E8BC91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F73-0CF1-E5B2-ED0A-057AD53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BC13-36C6-F7D9-C8C7-B50CA81D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3C2-3EE8-DE82-F502-EF7F98CA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6F4D-EC39-6A90-E1B9-707240F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EB02-4D0D-7CA6-9C42-B217C3E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D161-7EDC-FE00-6C17-C91A2C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1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584E-35B8-128C-9FA4-AF8A12B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2244-ED14-404E-D378-85EEA656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3EA2-0BFF-D559-933F-7289E43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9E0-FFC6-3C49-35F5-BE0D0DE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92D4-7C36-DFDA-E0DD-0F01043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9760-B5C6-1B81-148B-804E0EB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D2A57-E921-3A89-7FFA-BBA0470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E4B8-7E0C-5628-BAC4-3AC56B3A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B41-0893-D6D4-2479-2DE7E2BE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FF52-02C6-49BD-984C-694B8A7CDDDA}" type="datetimeFigureOut">
              <a:rPr lang="en-AU" smtClean="0"/>
              <a:t>22/10/2022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34BE-B5E3-2965-DE39-22C099D8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229-63AD-163B-2A58-56B4CFD8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blackjack-card-counting-traine.herokuapp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4A6-6D87-B7B7-C590-3BF7FF72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D6B8-BE03-60A6-C4E4-FE50A9EBD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8F15-323A-E486-29FA-149DB87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0"/>
            <a:ext cx="121895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171-18F5-8D6A-35AA-05331E813E4F}"/>
              </a:ext>
            </a:extLst>
          </p:cNvPr>
          <p:cNvSpPr txBox="1"/>
          <p:nvPr/>
        </p:nvSpPr>
        <p:spPr>
          <a:xfrm>
            <a:off x="1" y="1465263"/>
            <a:ext cx="1219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LEARN BLACKJACK ADVANTAGE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D400-EDF7-2204-BCBF-15B42FBB04EF}"/>
              </a:ext>
            </a:extLst>
          </p:cNvPr>
          <p:cNvSpPr txBox="1"/>
          <p:nvPr/>
        </p:nvSpPr>
        <p:spPr>
          <a:xfrm>
            <a:off x="1206" y="2243125"/>
            <a:ext cx="1219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CARD COUNTING AND BASIC STRATEGY TRAINING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85C01-B700-B998-EBBC-9F84430E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1" y="3500438"/>
            <a:ext cx="2514194" cy="25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Progressive Web App, playable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Tracks 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for player to choose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Difficulty increases by adding players and increasing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to differ bet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Players decisions measured against basic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Points earned increases with correct answers streak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8 deck shoe with semi-random cut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74A11B-9534-EE65-311A-ED51FADF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chemeClr val="bg1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294321" y="2108706"/>
            <a:ext cx="319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Sass - 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Apollo/</a:t>
            </a:r>
            <a:r>
              <a:rPr lang="en-AU" sz="2400" dirty="0" err="1">
                <a:solidFill>
                  <a:schemeClr val="bg1"/>
                </a:solidFill>
              </a:rPr>
              <a:t>GraphQL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MongoDB/Mongoose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MaterialUI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Styled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7576B-E98F-16F7-CF91-6AB636FDF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2455782"/>
            <a:ext cx="865743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7FE48-2225-14E5-B43F-6033F9B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3392482"/>
            <a:ext cx="930911" cy="101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867C-ECDA-47B7-BF1D-C4C283BE3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40" y="4624491"/>
            <a:ext cx="774159" cy="8963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8422EF-DE09-644D-7C70-48CDA925B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3030" y="5741260"/>
            <a:ext cx="896395" cy="89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834F0-1A05-00B3-5B9F-CD8B3FDC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4" y="5689519"/>
            <a:ext cx="1046484" cy="104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7ACF0-8F0F-91F1-D0F3-30A8C103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76" y="5740825"/>
            <a:ext cx="938137" cy="938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C0F43-DE54-D064-A3D5-80DD5DE70A9B}"/>
              </a:ext>
            </a:extLst>
          </p:cNvPr>
          <p:cNvSpPr/>
          <p:nvPr/>
        </p:nvSpPr>
        <p:spPr>
          <a:xfrm>
            <a:off x="8532707" y="5792164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7B626-CFE0-BBCC-B9E9-85C559DE6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8" y="5934645"/>
            <a:ext cx="593018" cy="59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3F51D-4C22-3083-ACED-78CD258C027A}"/>
              </a:ext>
            </a:extLst>
          </p:cNvPr>
          <p:cNvSpPr/>
          <p:nvPr/>
        </p:nvSpPr>
        <p:spPr>
          <a:xfrm>
            <a:off x="2710884" y="5776185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8978-8151-01DF-3019-E9B34CF2E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09" y="5852117"/>
            <a:ext cx="631355" cy="72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4BA13-452B-BAC3-474B-266A12E04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15" y="5817478"/>
            <a:ext cx="814299" cy="81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0CEB3-183C-148F-E4FF-461F01B21B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22" y="5817478"/>
            <a:ext cx="955800" cy="814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85387-84A6-03B8-2328-21A6B9919F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16" y="5817478"/>
            <a:ext cx="832639" cy="81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21FEC-E5D0-1924-FF88-B2D13F7861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2" y="5744248"/>
            <a:ext cx="1577975" cy="887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3A530-40E3-8ADB-B1F2-ABFA7581D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1" y="5753692"/>
            <a:ext cx="8572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27345E-93FF-369C-3F69-F2B2A34A76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3" y="58507"/>
            <a:ext cx="1011162" cy="1011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30936D-C62F-4CED-B003-829D664AC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62" y="124894"/>
            <a:ext cx="938137" cy="938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1002C-8778-92DF-24D5-C9C8CD22D4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7" y="1259344"/>
            <a:ext cx="1333500" cy="1000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F00CD9-4DF4-E256-3891-558400B788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88" y="164888"/>
            <a:ext cx="814299" cy="814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CD1A4-469D-7014-A98C-8033B39AD9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16" y="124894"/>
            <a:ext cx="814300" cy="878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39427-F889-A17E-BA7F-27CBF420EC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9" y="124894"/>
            <a:ext cx="895155" cy="895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596BC-E68E-8A86-5E15-B4FFCCA837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8" y="124894"/>
            <a:ext cx="1246635" cy="934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0C5D7-C0E7-70A2-8815-428D22277309}"/>
              </a:ext>
            </a:extLst>
          </p:cNvPr>
          <p:cNvSpPr txBox="1"/>
          <p:nvPr/>
        </p:nvSpPr>
        <p:spPr>
          <a:xfrm>
            <a:off x="6748721" y="2108706"/>
            <a:ext cx="3880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Transition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ESLint - Air 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Husky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bcrypt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</a:t>
            </a:r>
          </a:p>
        </p:txBody>
      </p:sp>
    </p:spTree>
    <p:extLst>
      <p:ext uri="{BB962C8B-B14F-4D97-AF65-F5344CB8AC3E}">
        <p14:creationId xmlns:p14="http://schemas.microsoft.com/office/powerpoint/2010/main" val="23728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chemeClr val="bg1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Material UI theme/styling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component lifecycles and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State management, stale state, set state batching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54554-850A-2153-74E5-8FA356097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chemeClr val="bg1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0FECD0C-A7B7-A24D-F188-7618EB76C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7" y="626476"/>
            <a:ext cx="7780524" cy="560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F99C6-A82E-BBB3-E949-FE2615F0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chemeClr val="bg1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change game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Bug fixes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https://github.com/vesnathan/blackjack-card-counting-trainer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HEROKU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https://blackjack-card-counting-traine.herokuapp.com/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LINKEDIN: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https://www.linkedin.com/in/nathan-loudon-719b3723/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204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Nathan</dc:creator>
  <cp:lastModifiedBy>Nathan</cp:lastModifiedBy>
  <cp:revision>3</cp:revision>
  <dcterms:created xsi:type="dcterms:W3CDTF">2022-10-21T22:34:12Z</dcterms:created>
  <dcterms:modified xsi:type="dcterms:W3CDTF">2022-10-22T07:41:17Z</dcterms:modified>
</cp:coreProperties>
</file>