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stale state, set state batching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Can’t yet split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Online Multi-Player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210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5</cp:revision>
  <dcterms:created xsi:type="dcterms:W3CDTF">2022-10-21T22:34:12Z</dcterms:created>
  <dcterms:modified xsi:type="dcterms:W3CDTF">2022-10-22T22:46:08Z</dcterms:modified>
</cp:coreProperties>
</file>