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75" d="100"/>
          <a:sy n="75" d="100"/>
        </p:scale>
        <p:origin x="122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986D-6B1B-A273-FB9B-51439EF14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15F42-6EC3-5E7B-B2ED-3349A11A9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9DEE9-764A-0D85-A5DF-A57B1E2D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55543-8F40-9B9C-1ED0-9CDD1CC1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A1C64-59F3-BE9C-3931-3CC16699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87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6B01-A709-2595-72B1-E7BA8653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22105-DCE8-1162-B2E9-3D18D64F1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C26A-0744-E464-F3A4-F1D56BF7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A9B1-ED93-D584-FC16-8EACF8CF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4923-9032-1A63-7605-31D34955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8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77AF3-F896-198A-C3B3-D430181DB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96BC2-BA5A-8815-236C-8966DA7EF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91467-B5F6-47EE-FBE2-26909C41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73BE-1B27-CFEE-5BD5-01E41DA0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27C13-2B5E-6DC1-2677-4D3D09D0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23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4B83-8032-469A-515C-4CE74963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9B85-1476-7F95-5F21-4B5D4F4F9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90250-DCD7-D696-0510-D4FF4E6E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E022F-9F79-163D-5AE3-6890500D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6366B-262A-22B1-0AE3-059BB934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42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4C53-74AC-B18A-87B0-2E2A1903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F86C3-A3E4-071D-391D-E5511D36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86E9-34F3-9991-847B-9512CC45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CD68-BE0A-22FF-633B-87E19495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62B0-F1BC-38F6-5617-6F999212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48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64DA-5C47-3BEC-34C0-12A3423A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2017-D340-0687-216D-C7CEDED36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9833B-7FE3-F480-F1F8-8D7E2DD83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31CEB-7E38-741F-B850-A2B77899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93F5-B341-66EC-8C15-B9D7A6DA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04BDA-38CF-CFA8-F949-2288A924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9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EFAA-D314-D57F-F0D9-55A7AAEE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45CC5-D86E-0B22-68C2-01E20FDD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4ECB5-4031-ACA9-EE6D-C92C83EB8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0B6B5-04CA-CD76-53E2-24623C02B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E006C-EA14-3530-4626-7728AA9E6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26D9B-1187-3E87-9C61-7485C92F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3C62E-545D-89A8-AF42-EEA29B12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62E3C-4C82-2505-8ABC-027FAFB6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78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8A0F-5661-2DA2-544F-7D69C483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25BF0-6902-0150-6B47-37DF1944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5A7DB-1985-EA60-3A9F-5DBB8458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F15DE-DFCA-D063-0342-1229DF79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35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E0D28-ED23-554A-7C97-FE76D20B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ABEA8-C513-38EB-17D5-510DE0F8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7B53F-A19D-EDD9-E399-0E8BC91E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124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0F73-0CF1-E5B2-ED0A-057AD532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BC13-36C6-F7D9-C8C7-B50CA81D0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A53C2-3EE8-DE82-F502-EF7F98CAC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56F4D-EC39-6A90-E1B9-707240F2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4EB02-4D0D-7CA6-9C42-B217C3E2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CD161-7EDC-FE00-6C17-C91A2C22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516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584E-35B8-128C-9FA4-AF8A12B2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52244-ED14-404E-D378-85EEA6564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B3EA2-0BFF-D559-933F-7289E43F8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FE9E0-FFC6-3C49-35F5-BE0D0DE8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192D4-7C36-DFDA-E0DD-0F010436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9760-B5C6-1B81-148B-804E0EB4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1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D2A57-E921-3A89-7FFA-BBA04706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5E4B8-7E0C-5628-BAC4-3AC56B3A4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4B41-0893-D6D4-2479-2DE7E2BE5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434BE-B5E3-2965-DE39-22C099D84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B229-63AD-163B-2A58-56B4CFD8C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36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bjcct.herokuapp.com/" TargetMode="Externa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04A6-6D87-B7B7-C590-3BF7FF721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CD6B8-BE03-60A6-C4E4-FE50A9EBD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18F15-323A-E486-29FA-149DB87EE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" y="0"/>
            <a:ext cx="1218958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DD171-18F5-8D6A-35AA-05331E813E4F}"/>
              </a:ext>
            </a:extLst>
          </p:cNvPr>
          <p:cNvSpPr txBox="1"/>
          <p:nvPr/>
        </p:nvSpPr>
        <p:spPr>
          <a:xfrm>
            <a:off x="1" y="1465263"/>
            <a:ext cx="12190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bg1"/>
                </a:solidFill>
              </a:rPr>
              <a:t>LEARN BLACKJACK ADVANTAGE 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6D400-EDF7-2204-BCBF-15B42FBB04EF}"/>
              </a:ext>
            </a:extLst>
          </p:cNvPr>
          <p:cNvSpPr txBox="1"/>
          <p:nvPr/>
        </p:nvSpPr>
        <p:spPr>
          <a:xfrm>
            <a:off x="1206" y="2243125"/>
            <a:ext cx="12190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bg1"/>
                </a:solidFill>
              </a:rPr>
              <a:t>CARD COUNTING AND BASIC STRATEGY TRAINING APP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285C01-B700-B998-EBBC-9F84430E6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01" y="3500438"/>
            <a:ext cx="2514194" cy="25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5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Progressive Web App, playable offline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Tracks card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Stripe Elements payment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Ability for player to choose any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Difficulty increases by adding players and increasing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Ability to differ bet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Players decisions measured against basic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Points earned increases with correct answers streak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8 deck shoe with semi-random cut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74A11B-9534-EE65-311A-ED51FADF8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9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chemeClr val="bg1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294321" y="2108706"/>
            <a:ext cx="31953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Sass - SCSS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Apollo/</a:t>
            </a:r>
            <a:r>
              <a:rPr lang="en-AU" sz="2400" dirty="0" err="1">
                <a:solidFill>
                  <a:schemeClr val="bg1"/>
                </a:solidFill>
              </a:rPr>
              <a:t>GraphQL</a:t>
            </a: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MongoDB/Mongoose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err="1">
                <a:solidFill>
                  <a:schemeClr val="bg1"/>
                </a:solidFill>
              </a:rPr>
              <a:t>MaterialUI</a:t>
            </a: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Styled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27576B-E98F-16F7-CF91-6AB636FDF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857" y="2455782"/>
            <a:ext cx="865743" cy="752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77FE48-2225-14E5-B43F-6033F9B5D0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857" y="3392482"/>
            <a:ext cx="930911" cy="1011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8C867C-ECDA-47B7-BF1D-C4C283BE33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40" y="4624491"/>
            <a:ext cx="774159" cy="89639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68422EF-DE09-644D-7C70-48CDA925B0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13030" y="5741260"/>
            <a:ext cx="896395" cy="896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5834F0-1A05-00B3-5B9F-CD8B3FDC42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74" y="5689519"/>
            <a:ext cx="1046484" cy="1046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7ACF0-8F0F-91F1-D0F3-30A8C10356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776" y="5740825"/>
            <a:ext cx="938137" cy="9381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1C0F43-DE54-D064-A3D5-80DD5DE70A9B}"/>
              </a:ext>
            </a:extLst>
          </p:cNvPr>
          <p:cNvSpPr/>
          <p:nvPr/>
        </p:nvSpPr>
        <p:spPr>
          <a:xfrm>
            <a:off x="8532707" y="5792164"/>
            <a:ext cx="797891" cy="842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7B626-CFE0-BBCC-B9E9-85C559DE6B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388" y="5934645"/>
            <a:ext cx="593018" cy="5930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D3F51D-4C22-3083-ACED-78CD258C027A}"/>
              </a:ext>
            </a:extLst>
          </p:cNvPr>
          <p:cNvSpPr/>
          <p:nvPr/>
        </p:nvSpPr>
        <p:spPr>
          <a:xfrm>
            <a:off x="2710884" y="5776185"/>
            <a:ext cx="797891" cy="842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7F8978-8151-01DF-3019-E9B34CF2EF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09" y="5852117"/>
            <a:ext cx="631355" cy="720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14BA13-452B-BAC3-474B-266A12E043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15" y="5817478"/>
            <a:ext cx="814299" cy="8142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D0CEB3-183C-148F-E4FF-461F01B21B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122" y="5817478"/>
            <a:ext cx="955800" cy="814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085387-84A6-03B8-2328-21A6B9919F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16" y="5817478"/>
            <a:ext cx="832639" cy="8142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A21FEC-E5D0-1924-FF88-B2D13F7861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72" y="5744248"/>
            <a:ext cx="1577975" cy="8876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83A530-40E3-8ADB-B1F2-ABFA7581D14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1" y="5753692"/>
            <a:ext cx="857250" cy="857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27345E-93FF-369C-3F69-F2B2A34A76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93" y="58507"/>
            <a:ext cx="1011162" cy="10111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30936D-C62F-4CED-B003-829D664AC9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462" y="124894"/>
            <a:ext cx="938137" cy="9381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B1002C-8778-92DF-24D5-C9C8CD22D4E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477" y="1259344"/>
            <a:ext cx="1333500" cy="10001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7F00CD9-4DF4-E256-3891-558400B7882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88" y="164888"/>
            <a:ext cx="814299" cy="8142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ACD1A4-469D-7014-A98C-8033B39AD9B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16" y="124894"/>
            <a:ext cx="814300" cy="8783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539427-F889-A17E-BA7F-27CBF420EC4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09" y="124894"/>
            <a:ext cx="895155" cy="8951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D7596BC-E68E-8A86-5E15-B4FFCCA8379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98" y="124894"/>
            <a:ext cx="1246635" cy="9349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50C5D7-C0E7-70A2-8815-428D22277309}"/>
              </a:ext>
            </a:extLst>
          </p:cNvPr>
          <p:cNvSpPr txBox="1"/>
          <p:nvPr/>
        </p:nvSpPr>
        <p:spPr>
          <a:xfrm>
            <a:off x="6748721" y="2108706"/>
            <a:ext cx="38801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React Transition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ESLint - Air BnB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Husky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err="1">
                <a:solidFill>
                  <a:schemeClr val="bg1"/>
                </a:solidFill>
              </a:rPr>
              <a:t>bcrypt</a:t>
            </a: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JSON Web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Stripe Elements</a:t>
            </a:r>
          </a:p>
        </p:txBody>
      </p:sp>
    </p:spTree>
    <p:extLst>
      <p:ext uri="{BB962C8B-B14F-4D97-AF65-F5344CB8AC3E}">
        <p14:creationId xmlns:p14="http://schemas.microsoft.com/office/powerpoint/2010/main" val="237289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chemeClr val="bg1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TypeScript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Material UI theme/styling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React component lifecycles and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State management, stale state, set state batching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54554-850A-2153-74E5-8FA356097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5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chemeClr val="bg1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20FECD0C-A7B7-A24D-F188-7618EB76C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77" y="626476"/>
            <a:ext cx="7780524" cy="5605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F99C6-A82E-BBB3-E949-FE2615F00D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4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chemeClr val="bg1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Leaderboard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Social media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change game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Bug 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Can’t yet split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Online Multi-Player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FCC823-A194-913A-A6E8-82D59846C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chemeClr val="bg1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GITHUB: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https://github.com/vesnathan/blackjack-card-counting-trainer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HEROKU</a:t>
            </a:r>
          </a:p>
          <a:p>
            <a:r>
              <a:rPr lang="en-AU" sz="2400" dirty="0">
                <a:solidFill>
                  <a:schemeClr val="bg1"/>
                </a:solidFill>
              </a:rPr>
              <a:t>https://bjcct.herokuapp.com/</a:t>
            </a:r>
          </a:p>
          <a:p>
            <a:endParaRPr lang="en-AU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LINKEDIN:</a:t>
            </a:r>
          </a:p>
          <a:p>
            <a:r>
              <a:rPr lang="en-AU" sz="2400" dirty="0">
                <a:solidFill>
                  <a:schemeClr val="bg1"/>
                </a:solidFill>
              </a:rPr>
              <a:t>https://www.linkedin.com/in/nathan-loudon-719b3723/</a:t>
            </a:r>
          </a:p>
          <a:p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FCC823-A194-913A-A6E8-82D59846C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8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210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Nathan</dc:creator>
  <cp:lastModifiedBy>Nathan</cp:lastModifiedBy>
  <cp:revision>5</cp:revision>
  <dcterms:created xsi:type="dcterms:W3CDTF">2022-10-21T22:34:12Z</dcterms:created>
  <dcterms:modified xsi:type="dcterms:W3CDTF">2022-10-23T04:53:07Z</dcterms:modified>
</cp:coreProperties>
</file>