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7" r:id="rId5"/>
    <p:sldId id="261" r:id="rId6"/>
    <p:sldId id="263" r:id="rId7"/>
    <p:sldId id="259" r:id="rId8"/>
    <p:sldId id="274" r:id="rId9"/>
    <p:sldId id="273" r:id="rId10"/>
    <p:sldId id="265" r:id="rId11"/>
    <p:sldId id="275" r:id="rId12"/>
    <p:sldId id="266" r:id="rId13"/>
    <p:sldId id="258" r:id="rId14"/>
    <p:sldId id="272" r:id="rId15"/>
    <p:sldId id="271" r:id="rId16"/>
    <p:sldId id="262" r:id="rId17"/>
    <p:sldId id="276" r:id="rId18"/>
    <p:sldId id="27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491C0-D74E-4AD9-93FC-9666B649AC39}" v="12" dt="2021-11-21T20:51:0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0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Wesolowski" userId="f20b84617299feb3" providerId="LiveId" clId="{27D491C0-D74E-4AD9-93FC-9666B649AC39}"/>
    <pc:docChg chg="undo custSel addSld delSld modSld sldOrd">
      <pc:chgData name="Szymon Wesolowski" userId="f20b84617299feb3" providerId="LiveId" clId="{27D491C0-D74E-4AD9-93FC-9666B649AC39}" dt="2021-11-21T20:51:31.802" v="597" actId="47"/>
      <pc:docMkLst>
        <pc:docMk/>
      </pc:docMkLst>
      <pc:sldChg chg="addSp modSp new del mod ord modClrScheme chgLayout">
        <pc:chgData name="Szymon Wesolowski" userId="f20b84617299feb3" providerId="LiveId" clId="{27D491C0-D74E-4AD9-93FC-9666B649AC39}" dt="2021-11-21T16:35:58.628" v="356" actId="47"/>
        <pc:sldMkLst>
          <pc:docMk/>
          <pc:sldMk cId="44237045" sldId="260"/>
        </pc:sldMkLst>
        <pc:spChg chg="mod ord">
          <ac:chgData name="Szymon Wesolowski" userId="f20b84617299feb3" providerId="LiveId" clId="{27D491C0-D74E-4AD9-93FC-9666B649AC39}" dt="2021-11-21T15:28:08.846" v="36" actId="700"/>
          <ac:spMkLst>
            <pc:docMk/>
            <pc:sldMk cId="44237045" sldId="260"/>
            <ac:spMk id="2" creationId="{62123120-6FC0-4711-B3DE-2FD7418F637C}"/>
          </ac:spMkLst>
        </pc:spChg>
        <pc:spChg chg="add mod ord">
          <ac:chgData name="Szymon Wesolowski" userId="f20b84617299feb3" providerId="LiveId" clId="{27D491C0-D74E-4AD9-93FC-9666B649AC39}" dt="2021-11-21T16:35:57.194" v="355" actId="6549"/>
          <ac:spMkLst>
            <pc:docMk/>
            <pc:sldMk cId="44237045" sldId="260"/>
            <ac:spMk id="3" creationId="{B61F217B-1664-4374-A30E-F59EBB10A8B0}"/>
          </ac:spMkLst>
        </pc:spChg>
      </pc:sldChg>
      <pc:sldChg chg="new del">
        <pc:chgData name="Szymon Wesolowski" userId="f20b84617299feb3" providerId="LiveId" clId="{27D491C0-D74E-4AD9-93FC-9666B649AC39}" dt="2021-11-21T15:27:37.645" v="1" actId="47"/>
        <pc:sldMkLst>
          <pc:docMk/>
          <pc:sldMk cId="3289742846" sldId="260"/>
        </pc:sldMkLst>
      </pc:sldChg>
      <pc:sldChg chg="modSp new mod">
        <pc:chgData name="Szymon Wesolowski" userId="f20b84617299feb3" providerId="LiveId" clId="{27D491C0-D74E-4AD9-93FC-9666B649AC39}" dt="2021-11-21T15:48:46.688" v="146" actId="14100"/>
        <pc:sldMkLst>
          <pc:docMk/>
          <pc:sldMk cId="1629569121" sldId="261"/>
        </pc:sldMkLst>
        <pc:spChg chg="mod">
          <ac:chgData name="Szymon Wesolowski" userId="f20b84617299feb3" providerId="LiveId" clId="{27D491C0-D74E-4AD9-93FC-9666B649AC39}" dt="2021-11-21T15:29:46.631" v="126" actId="20577"/>
          <ac:spMkLst>
            <pc:docMk/>
            <pc:sldMk cId="1629569121" sldId="261"/>
            <ac:spMk id="2" creationId="{4A99BF40-D26B-4724-9F0C-8387E5E07B0A}"/>
          </ac:spMkLst>
        </pc:spChg>
        <pc:spChg chg="mod">
          <ac:chgData name="Szymon Wesolowski" userId="f20b84617299feb3" providerId="LiveId" clId="{27D491C0-D74E-4AD9-93FC-9666B649AC39}" dt="2021-11-21T15:48:46.688" v="146" actId="14100"/>
          <ac:spMkLst>
            <pc:docMk/>
            <pc:sldMk cId="1629569121" sldId="261"/>
            <ac:spMk id="3" creationId="{3A7CE18B-8BCE-4B77-879B-D04DD0C3891F}"/>
          </ac:spMkLst>
        </pc:spChg>
        <pc:spChg chg="mod">
          <ac:chgData name="Szymon Wesolowski" userId="f20b84617299feb3" providerId="LiveId" clId="{27D491C0-D74E-4AD9-93FC-9666B649AC39}" dt="2021-11-21T15:34:37.232" v="145" actId="20577"/>
          <ac:spMkLst>
            <pc:docMk/>
            <pc:sldMk cId="1629569121" sldId="261"/>
            <ac:spMk id="4" creationId="{02D2D5A4-9C4A-4675-88F2-ABAB610F5093}"/>
          </ac:spMkLst>
        </pc:spChg>
      </pc:sldChg>
      <pc:sldChg chg="addSp modSp new mod">
        <pc:chgData name="Szymon Wesolowski" userId="f20b84617299feb3" providerId="LiveId" clId="{27D491C0-D74E-4AD9-93FC-9666B649AC39}" dt="2021-11-21T15:49:19.490" v="150" actId="1076"/>
        <pc:sldMkLst>
          <pc:docMk/>
          <pc:sldMk cId="4009731880" sldId="262"/>
        </pc:sldMkLst>
        <pc:picChg chg="add mod">
          <ac:chgData name="Szymon Wesolowski" userId="f20b84617299feb3" providerId="LiveId" clId="{27D491C0-D74E-4AD9-93FC-9666B649AC39}" dt="2021-11-21T15:49:19.490" v="150" actId="1076"/>
          <ac:picMkLst>
            <pc:docMk/>
            <pc:sldMk cId="4009731880" sldId="262"/>
            <ac:picMk id="3" creationId="{A3AE1E1F-1975-427F-A81E-9A5F88A00050}"/>
          </ac:picMkLst>
        </pc:picChg>
      </pc:sldChg>
      <pc:sldChg chg="modSp new mod">
        <pc:chgData name="Szymon Wesolowski" userId="f20b84617299feb3" providerId="LiveId" clId="{27D491C0-D74E-4AD9-93FC-9666B649AC39}" dt="2021-11-21T16:30:54.028" v="296" actId="20577"/>
        <pc:sldMkLst>
          <pc:docMk/>
          <pc:sldMk cId="1211749030" sldId="263"/>
        </pc:sldMkLst>
        <pc:spChg chg="mod">
          <ac:chgData name="Szymon Wesolowski" userId="f20b84617299feb3" providerId="LiveId" clId="{27D491C0-D74E-4AD9-93FC-9666B649AC39}" dt="2021-11-21T16:29:34.936" v="160" actId="20577"/>
          <ac:spMkLst>
            <pc:docMk/>
            <pc:sldMk cId="1211749030" sldId="263"/>
            <ac:spMk id="2" creationId="{09B7239F-899D-4C8E-AEBF-03F73BA538DD}"/>
          </ac:spMkLst>
        </pc:spChg>
        <pc:spChg chg="mod">
          <ac:chgData name="Szymon Wesolowski" userId="f20b84617299feb3" providerId="LiveId" clId="{27D491C0-D74E-4AD9-93FC-9666B649AC39}" dt="2021-11-21T16:30:54.028" v="296" actId="20577"/>
          <ac:spMkLst>
            <pc:docMk/>
            <pc:sldMk cId="1211749030" sldId="263"/>
            <ac:spMk id="3" creationId="{79DCE112-4BBE-4728-90E7-F773438F903F}"/>
          </ac:spMkLst>
        </pc:spChg>
      </pc:sldChg>
      <pc:sldChg chg="new del">
        <pc:chgData name="Szymon Wesolowski" userId="f20b84617299feb3" providerId="LiveId" clId="{27D491C0-D74E-4AD9-93FC-9666B649AC39}" dt="2021-11-21T16:35:50.933" v="353" actId="47"/>
        <pc:sldMkLst>
          <pc:docMk/>
          <pc:sldMk cId="1812997462" sldId="264"/>
        </pc:sldMkLst>
      </pc:sldChg>
      <pc:sldChg chg="modSp new mod">
        <pc:chgData name="Szymon Wesolowski" userId="f20b84617299feb3" providerId="LiveId" clId="{27D491C0-D74E-4AD9-93FC-9666B649AC39}" dt="2021-11-21T16:38:11.798" v="481" actId="20577"/>
        <pc:sldMkLst>
          <pc:docMk/>
          <pc:sldMk cId="1603285994" sldId="265"/>
        </pc:sldMkLst>
        <pc:spChg chg="mod">
          <ac:chgData name="Szymon Wesolowski" userId="f20b84617299feb3" providerId="LiveId" clId="{27D491C0-D74E-4AD9-93FC-9666B649AC39}" dt="2021-11-21T16:35:52.851" v="354"/>
          <ac:spMkLst>
            <pc:docMk/>
            <pc:sldMk cId="1603285994" sldId="265"/>
            <ac:spMk id="2" creationId="{84EA4B1D-42C9-458E-B254-E6163A4BE800}"/>
          </ac:spMkLst>
        </pc:spChg>
        <pc:spChg chg="mod">
          <ac:chgData name="Szymon Wesolowski" userId="f20b84617299feb3" providerId="LiveId" clId="{27D491C0-D74E-4AD9-93FC-9666B649AC39}" dt="2021-11-21T16:38:11.798" v="481" actId="20577"/>
          <ac:spMkLst>
            <pc:docMk/>
            <pc:sldMk cId="1603285994" sldId="265"/>
            <ac:spMk id="3" creationId="{E044D8DF-A5F2-48DB-A4AB-F779299F3961}"/>
          </ac:spMkLst>
        </pc:spChg>
      </pc:sldChg>
      <pc:sldChg chg="modSp new mod">
        <pc:chgData name="Szymon Wesolowski" userId="f20b84617299feb3" providerId="LiveId" clId="{27D491C0-D74E-4AD9-93FC-9666B649AC39}" dt="2021-11-21T16:39:53.014" v="496" actId="5793"/>
        <pc:sldMkLst>
          <pc:docMk/>
          <pc:sldMk cId="4206507385" sldId="266"/>
        </pc:sldMkLst>
        <pc:spChg chg="mod">
          <ac:chgData name="Szymon Wesolowski" userId="f20b84617299feb3" providerId="LiveId" clId="{27D491C0-D74E-4AD9-93FC-9666B649AC39}" dt="2021-11-21T16:39:53.014" v="496" actId="5793"/>
          <ac:spMkLst>
            <pc:docMk/>
            <pc:sldMk cId="4206507385" sldId="266"/>
            <ac:spMk id="2" creationId="{D8054547-6F02-4CBF-9E65-F357E0ED0DDD}"/>
          </ac:spMkLst>
        </pc:spChg>
      </pc:sldChg>
      <pc:sldChg chg="modSp new del mod">
        <pc:chgData name="Szymon Wesolowski" userId="f20b84617299feb3" providerId="LiveId" clId="{27D491C0-D74E-4AD9-93FC-9666B649AC39}" dt="2021-11-21T20:51:14.367" v="594" actId="47"/>
        <pc:sldMkLst>
          <pc:docMk/>
          <pc:sldMk cId="754890366" sldId="267"/>
        </pc:sldMkLst>
        <pc:spChg chg="mod">
          <ac:chgData name="Szymon Wesolowski" userId="f20b84617299feb3" providerId="LiveId" clId="{27D491C0-D74E-4AD9-93FC-9666B649AC39}" dt="2021-11-21T16:43:10.378" v="541" actId="20577"/>
          <ac:spMkLst>
            <pc:docMk/>
            <pc:sldMk cId="754890366" sldId="267"/>
            <ac:spMk id="2" creationId="{CD351591-FB25-48E3-BE77-589BF5E62C72}"/>
          </ac:spMkLst>
        </pc:spChg>
      </pc:sldChg>
      <pc:sldChg chg="modSp add del mod">
        <pc:chgData name="Szymon Wesolowski" userId="f20b84617299feb3" providerId="LiveId" clId="{27D491C0-D74E-4AD9-93FC-9666B649AC39}" dt="2021-11-21T20:51:25.163" v="596" actId="47"/>
        <pc:sldMkLst>
          <pc:docMk/>
          <pc:sldMk cId="1678543761" sldId="268"/>
        </pc:sldMkLst>
        <pc:spChg chg="mod">
          <ac:chgData name="Szymon Wesolowski" userId="f20b84617299feb3" providerId="LiveId" clId="{27D491C0-D74E-4AD9-93FC-9666B649AC39}" dt="2021-11-21T20:13:51.584" v="570" actId="20577"/>
          <ac:spMkLst>
            <pc:docMk/>
            <pc:sldMk cId="1678543761" sldId="268"/>
            <ac:spMk id="2" creationId="{CD351591-FB25-48E3-BE77-589BF5E62C72}"/>
          </ac:spMkLst>
        </pc:spChg>
      </pc:sldChg>
      <pc:sldChg chg="new del">
        <pc:chgData name="Szymon Wesolowski" userId="f20b84617299feb3" providerId="LiveId" clId="{27D491C0-D74E-4AD9-93FC-9666B649AC39}" dt="2021-11-21T20:51:31.802" v="597" actId="47"/>
        <pc:sldMkLst>
          <pc:docMk/>
          <pc:sldMk cId="1349508006" sldId="269"/>
        </pc:sldMkLst>
      </pc:sldChg>
      <pc:sldChg chg="modSp new mod">
        <pc:chgData name="Szymon Wesolowski" userId="f20b84617299feb3" providerId="LiveId" clId="{27D491C0-D74E-4AD9-93FC-9666B649AC39}" dt="2021-11-21T20:50:48.538" v="584" actId="20577"/>
        <pc:sldMkLst>
          <pc:docMk/>
          <pc:sldMk cId="962636110" sldId="270"/>
        </pc:sldMkLst>
        <pc:spChg chg="mod">
          <ac:chgData name="Szymon Wesolowski" userId="f20b84617299feb3" providerId="LiveId" clId="{27D491C0-D74E-4AD9-93FC-9666B649AC39}" dt="2021-11-21T20:50:48.538" v="584" actId="20577"/>
          <ac:spMkLst>
            <pc:docMk/>
            <pc:sldMk cId="962636110" sldId="270"/>
            <ac:spMk id="2" creationId="{7B834A27-06C1-4E1E-80D9-0147BA9A1E46}"/>
          </ac:spMkLst>
        </pc:spChg>
      </pc:sldChg>
      <pc:sldChg chg="modSp new del mod">
        <pc:chgData name="Szymon Wesolowski" userId="f20b84617299feb3" providerId="LiveId" clId="{27D491C0-D74E-4AD9-93FC-9666B649AC39}" dt="2021-11-21T20:50:36.895" v="579" actId="47"/>
        <pc:sldMkLst>
          <pc:docMk/>
          <pc:sldMk cId="4160189805" sldId="270"/>
        </pc:sldMkLst>
        <pc:spChg chg="mod">
          <ac:chgData name="Szymon Wesolowski" userId="f20b84617299feb3" providerId="LiveId" clId="{27D491C0-D74E-4AD9-93FC-9666B649AC39}" dt="2021-11-21T20:50:22.721" v="575" actId="20577"/>
          <ac:spMkLst>
            <pc:docMk/>
            <pc:sldMk cId="4160189805" sldId="270"/>
            <ac:spMk id="2" creationId="{B4E6E501-D4D1-4EDB-809B-D7FBEF5B0FBB}"/>
          </ac:spMkLst>
        </pc:spChg>
      </pc:sldChg>
      <pc:sldChg chg="add del ord">
        <pc:chgData name="Szymon Wesolowski" userId="f20b84617299feb3" providerId="LiveId" clId="{27D491C0-D74E-4AD9-93FC-9666B649AC39}" dt="2021-11-21T20:50:41.592" v="580" actId="47"/>
        <pc:sldMkLst>
          <pc:docMk/>
          <pc:sldMk cId="3212474470" sldId="271"/>
        </pc:sldMkLst>
      </pc:sldChg>
      <pc:sldChg chg="modSp add del mod ord">
        <pc:chgData name="Szymon Wesolowski" userId="f20b84617299feb3" providerId="LiveId" clId="{27D491C0-D74E-4AD9-93FC-9666B649AC39}" dt="2021-11-21T20:51:23.695" v="595"/>
        <pc:sldMkLst>
          <pc:docMk/>
          <pc:sldMk cId="3579551768" sldId="271"/>
        </pc:sldMkLst>
        <pc:spChg chg="mod">
          <ac:chgData name="Szymon Wesolowski" userId="f20b84617299feb3" providerId="LiveId" clId="{27D491C0-D74E-4AD9-93FC-9666B649AC39}" dt="2021-11-21T20:51:23.695" v="595"/>
          <ac:spMkLst>
            <pc:docMk/>
            <pc:sldMk cId="3579551768" sldId="271"/>
            <ac:spMk id="2" creationId="{7B834A27-06C1-4E1E-80D9-0147BA9A1E46}"/>
          </ac:spMkLst>
        </pc:spChg>
      </pc:sldChg>
      <pc:sldChg chg="modSp add mod ord">
        <pc:chgData name="Szymon Wesolowski" userId="f20b84617299feb3" providerId="LiveId" clId="{27D491C0-D74E-4AD9-93FC-9666B649AC39}" dt="2021-11-21T20:51:12.035" v="593"/>
        <pc:sldMkLst>
          <pc:docMk/>
          <pc:sldMk cId="81978253" sldId="272"/>
        </pc:sldMkLst>
        <pc:spChg chg="mod">
          <ac:chgData name="Szymon Wesolowski" userId="f20b84617299feb3" providerId="LiveId" clId="{27D491C0-D74E-4AD9-93FC-9666B649AC39}" dt="2021-11-21T20:51:12.035" v="593"/>
          <ac:spMkLst>
            <pc:docMk/>
            <pc:sldMk cId="81978253" sldId="272"/>
            <ac:spMk id="2" creationId="{7B834A27-06C1-4E1E-80D9-0147BA9A1E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873D-3F98-7244-B4CF-9FA71F58EC8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E8CF-7912-5344-9B14-D40B4499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strongly suggest to follow some of those YouTube channels as it's a really good place to get the latest info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speed impact is negligible in most of the cases when looking at a real world API</a:t>
            </a:r>
          </a:p>
          <a:p>
            <a:r>
              <a:rPr lang="en-US" dirty="0"/>
              <a:t>- the higher memory consumption is more impactful in a highly memory restricted scenario as it causes more often GC</a:t>
            </a:r>
          </a:p>
          <a:p>
            <a:r>
              <a:rPr lang="en-US" dirty="0"/>
              <a:t> – like inside a Kubernetes pod, but still negligible in my opinion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7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did you ever had to add a common functionality between a set of endpoints?</a:t>
            </a:r>
          </a:p>
          <a:p>
            <a:r>
              <a:rPr lang="en-US" dirty="0"/>
              <a:t>-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</a:t>
            </a:r>
          </a:p>
          <a:p>
            <a:r>
              <a:rPr lang="en-US" dirty="0"/>
              <a:t>- or decorator design pattern </a:t>
            </a:r>
          </a:p>
          <a:p>
            <a:r>
              <a:rPr lang="en-US" dirty="0"/>
              <a:t>- logging, gathering metrics, validation, </a:t>
            </a:r>
            <a:r>
              <a:rPr lang="en-US" dirty="0" err="1"/>
              <a:t>cacheing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CQRS - mediator supports it by convention (Query and Command being added into the Request Names) and even encourages it but does not enforce it</a:t>
            </a:r>
          </a:p>
          <a:p>
            <a:r>
              <a:rPr lang="en-US" dirty="0"/>
              <a:t>- Vertical Slices – similarly it is fully supported</a:t>
            </a:r>
          </a:p>
          <a:p>
            <a:r>
              <a:rPr lang="en-US" dirty="0"/>
              <a:t>- Pub/Sub – done in processes so probably shouldn’t be used for </a:t>
            </a:r>
            <a:r>
              <a:rPr lang="en-US" dirty="0" err="1"/>
              <a:t>EventMessaging</a:t>
            </a:r>
            <a:r>
              <a:rPr lang="en-US" dirty="0"/>
              <a:t> between services so maybe just for Internal Events</a:t>
            </a:r>
          </a:p>
          <a:p>
            <a:r>
              <a:rPr lang="en-US" dirty="0"/>
              <a:t>- Streaming – really good but not part of this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one to one mapping between request-handler-response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depending on how good you are designing your domain objects sometimes this may lead to a single controller that has to have access to multiple repositories, services or managers</a:t>
            </a:r>
          </a:p>
          <a:p>
            <a:r>
              <a:rPr lang="en-GB" dirty="0"/>
              <a:t>- it’s a big file of mostly unrelated methods – most of them don’t need to know about the dependencies of other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open/close principle – adding new route may force you to add a new dependency or maybe even add a new strategy that will require you to change other endpoint to continue on working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Interface Segregation Principle – even though there is no interface on this you can see how it forces you into bundling together multiple unrelated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single responsibility? – manage HTTP Context for a particular root route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Minimal API's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single file - not suitable for any larger developments - good for POC or prototyping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multiple files with extension methods - better but has it's own limitations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-- needs to create many extension methods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-- or reflection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kind of a big dictionary that maps the request to a selected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replace service/manager logic with a specific Handler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drawbacks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more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finding correct handler from the caller (controller) - discoverability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fixing the problem with finding handler - refactor request into the same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only required service registrations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much smaller file focused on a single behaviour/action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7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did you ever had to add a common functionality between a set of endpoints?</a:t>
            </a:r>
          </a:p>
          <a:p>
            <a:r>
              <a:rPr lang="en-US" dirty="0"/>
              <a:t>-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</a:t>
            </a:r>
          </a:p>
          <a:p>
            <a:r>
              <a:rPr lang="en-US" dirty="0"/>
              <a:t>- or decorator design pattern </a:t>
            </a:r>
          </a:p>
          <a:p>
            <a:r>
              <a:rPr lang="en-US" dirty="0"/>
              <a:t>- logging, gathering metrics, validation, </a:t>
            </a:r>
            <a:r>
              <a:rPr lang="en-US" dirty="0" err="1"/>
              <a:t>cacheing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iH3f_TFf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dzEKGlH0_Q" TargetMode="External"/><Relationship Id="rId3" Type="http://schemas.openxmlformats.org/officeDocument/2006/relationships/hyperlink" Target="https://github.com/vesou/MediatRDemo" TargetMode="External"/><Relationship Id="rId7" Type="http://schemas.openxmlformats.org/officeDocument/2006/relationships/hyperlink" Target="https://www.youtube.com/watch?v=akvpDSrkCew&amp;list=PLzaIrG08qXQB7HmqXqDHwDIapAhQbhCUy&amp;index=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ngeEYUy9hI8" TargetMode="External"/><Relationship Id="rId5" Type="http://schemas.openxmlformats.org/officeDocument/2006/relationships/hyperlink" Target="https://codeopinion.com/why-use-mediatr-3-reasons-why-and-1-reason-not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github.com/jbogard/MediatR/wiki" TargetMode="External"/><Relationship Id="rId9" Type="http://schemas.openxmlformats.org/officeDocument/2006/relationships/hyperlink" Target="https://www.youtube.com/watch?v=2JzQuIvxIq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MEDIATOR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how to simplify your code and handle cross-cutting concerns using </a:t>
            </a:r>
            <a:r>
              <a:rPr lang="en-US" dirty="0" err="1"/>
              <a:t>mediatr</a:t>
            </a:r>
            <a:r>
              <a:rPr lang="en-US" dirty="0"/>
              <a:t> library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design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966145-3AF7-4F6A-B8C9-3A1BC227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9563" y="2341563"/>
            <a:ext cx="6292874" cy="3633787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mediator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jump into the code</a:t>
            </a:r>
          </a:p>
        </p:txBody>
      </p:sp>
    </p:spTree>
    <p:extLst>
      <p:ext uri="{BB962C8B-B14F-4D97-AF65-F5344CB8AC3E}">
        <p14:creationId xmlns:p14="http://schemas.microsoft.com/office/powerpoint/2010/main" val="8197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Cross-cutting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real game changer – pipeline behaviours</a:t>
            </a:r>
          </a:p>
        </p:txBody>
      </p:sp>
    </p:spTree>
    <p:extLst>
      <p:ext uri="{BB962C8B-B14F-4D97-AF65-F5344CB8AC3E}">
        <p14:creationId xmlns:p14="http://schemas.microsoft.com/office/powerpoint/2010/main" val="357955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E1E1F-1975-427F-A81E-9A5F88A0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08" y="691556"/>
            <a:ext cx="4048797" cy="5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3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and memory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it really that slow?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809B85-70F2-5451-692B-43845816196B}"/>
              </a:ext>
            </a:extLst>
          </p:cNvPr>
          <p:cNvSpPr txBox="1">
            <a:spLocks/>
          </p:cNvSpPr>
          <p:nvPr/>
        </p:nvSpPr>
        <p:spPr>
          <a:xfrm>
            <a:off x="581192" y="5229076"/>
            <a:ext cx="11029615" cy="600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Video to watch for those interested in more stats </a:t>
            </a:r>
            <a:r>
              <a:rPr lang="en-GB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https://www.youtube.com/watch?v=baiH3f_TFfY</a:t>
            </a:r>
            <a:r>
              <a:rPr lang="en-GB" dirty="0">
                <a:effectLst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76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Out of process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hangfire</a:t>
            </a:r>
            <a:r>
              <a:rPr lang="en-GB" dirty="0"/>
              <a:t> to run tasks outside of http context</a:t>
            </a:r>
          </a:p>
        </p:txBody>
      </p:sp>
    </p:spTree>
    <p:extLst>
      <p:ext uri="{BB962C8B-B14F-4D97-AF65-F5344CB8AC3E}">
        <p14:creationId xmlns:p14="http://schemas.microsoft.com/office/powerpoint/2010/main" val="19774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F40-D26B-4724-9F0C-8387E5E0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and extra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E18B-8BCE-4B77-879B-D04DD0C38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7717" y="2318087"/>
            <a:ext cx="5194767" cy="1553483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https://github.com/vesou/MediatRDemo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D5A4-9C4A-4675-88F2-ABAB610F50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4"/>
              </a:rPr>
              <a:t>https://github.com/jbogard/MediatR/wiki</a:t>
            </a:r>
            <a:endParaRPr lang="en-GB" dirty="0"/>
          </a:p>
          <a:p>
            <a:r>
              <a:rPr lang="en-GB" dirty="0">
                <a:solidFill>
                  <a:srgbClr val="6EAC1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Opinion YT </a:t>
            </a:r>
            <a:r>
              <a:rPr lang="en-GB" dirty="0">
                <a:solidFill>
                  <a:srgbClr val="6EAC1C"/>
                </a:solidFill>
              </a:rPr>
              <a:t>- </a:t>
            </a:r>
            <a:r>
              <a:rPr lang="en-GB" dirty="0">
                <a:solidFill>
                  <a:srgbClr val="6EAC1C"/>
                </a:solidFill>
                <a:hlinkClick r:id="rId6"/>
              </a:rPr>
              <a:t>https://www.youtube.com/watch?v=ngeEYUy9hI8</a:t>
            </a:r>
            <a:r>
              <a:rPr lang="en-GB" dirty="0">
                <a:solidFill>
                  <a:srgbClr val="6EAC1C"/>
                </a:solidFill>
              </a:rPr>
              <a:t> </a:t>
            </a:r>
            <a:endParaRPr lang="en-GB" dirty="0"/>
          </a:p>
          <a:p>
            <a:r>
              <a:rPr lang="en-GB" dirty="0">
                <a:hlinkClick r:id="rId7"/>
              </a:rPr>
              <a:t>Jonathan Williams YT</a:t>
            </a:r>
            <a:r>
              <a:rPr lang="en-GB" dirty="0"/>
              <a:t> - </a:t>
            </a:r>
            <a:r>
              <a:rPr lang="en-GB" dirty="0">
                <a:hlinkClick r:id="rId8"/>
              </a:rPr>
              <a:t>https://www.youtube.com/watch?v=mdzEKGlH0_Q</a:t>
            </a:r>
            <a:r>
              <a:rPr lang="en-GB" dirty="0"/>
              <a:t> </a:t>
            </a:r>
          </a:p>
          <a:p>
            <a:r>
              <a:rPr lang="en-GB" dirty="0">
                <a:hlinkClick r:id="rId9"/>
              </a:rPr>
              <a:t>Nick Chapsas YT</a:t>
            </a:r>
            <a:r>
              <a:rPr lang="en-GB" dirty="0"/>
              <a:t> - </a:t>
            </a:r>
            <a:r>
              <a:rPr lang="en-GB" dirty="0">
                <a:hlinkClick r:id="rId9"/>
              </a:rPr>
              <a:t>https://www.youtube.com/watch?v=2JzQuIvxIqk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4CFE7-1DCA-4692-D4CD-D1ADB9BB92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773" y="2318087"/>
            <a:ext cx="1124944" cy="10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239F-899D-4C8E-AEBF-03F73BA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E112-4BBE-4728-90E7-F773438F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 with a standard way of building </a:t>
            </a:r>
            <a:r>
              <a:rPr lang="en-GB" dirty="0" err="1"/>
              <a:t>WebApi</a:t>
            </a:r>
            <a:r>
              <a:rPr lang="en-GB" dirty="0"/>
              <a:t> in .NET</a:t>
            </a:r>
          </a:p>
          <a:p>
            <a:r>
              <a:rPr lang="en-GB" dirty="0"/>
              <a:t>.NET framework way of fixing big and clunky Controllers approach</a:t>
            </a:r>
          </a:p>
          <a:p>
            <a:r>
              <a:rPr lang="en-GB" dirty="0"/>
              <a:t>introduction to Mediator design pattern</a:t>
            </a:r>
          </a:p>
          <a:p>
            <a:r>
              <a:rPr lang="en-GB" dirty="0"/>
              <a:t>handling cross-cutting concerns</a:t>
            </a:r>
          </a:p>
          <a:p>
            <a:r>
              <a:rPr lang="en-GB" dirty="0"/>
              <a:t>speed and memory concerns</a:t>
            </a:r>
          </a:p>
          <a:p>
            <a:r>
              <a:rPr lang="en-GB" dirty="0"/>
              <a:t>Extra – “</a:t>
            </a:r>
            <a:r>
              <a:rPr lang="en-GB" dirty="0" err="1"/>
              <a:t>outOfProcess</a:t>
            </a:r>
            <a:r>
              <a:rPr lang="en-GB" dirty="0"/>
              <a:t>” solution – leveraging “</a:t>
            </a:r>
            <a:r>
              <a:rPr lang="en-GB" dirty="0" err="1"/>
              <a:t>Hangfire</a:t>
            </a:r>
            <a:r>
              <a:rPr lang="en-GB" dirty="0"/>
              <a:t>” library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74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1F2-1934-43C1-B040-C36288CA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presentation is not about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4C6BE-7A29-79AB-06BF-3C071246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and Query Responsibility Segregation (CQRS)</a:t>
            </a:r>
          </a:p>
          <a:p>
            <a:r>
              <a:rPr lang="en-GB" dirty="0"/>
              <a:t>Vertical Slices Architecture</a:t>
            </a:r>
          </a:p>
          <a:p>
            <a:r>
              <a:rPr lang="en-GB" dirty="0" err="1"/>
              <a:t>MediatR</a:t>
            </a:r>
            <a:r>
              <a:rPr lang="en-GB" dirty="0"/>
              <a:t> supports 3 different messaging strategies</a:t>
            </a:r>
          </a:p>
          <a:p>
            <a:r>
              <a:rPr lang="en-GB" dirty="0"/>
              <a:t>Pub/sub approach – .Publish()</a:t>
            </a:r>
          </a:p>
          <a:p>
            <a:r>
              <a:rPr lang="en-GB" dirty="0"/>
              <a:t>Streaming of </a:t>
            </a:r>
            <a:r>
              <a:rPr lang="en-GB" dirty="0" err="1"/>
              <a:t>IAsyncEnumerable</a:t>
            </a:r>
            <a:r>
              <a:rPr lang="en-GB" dirty="0"/>
              <a:t> - .</a:t>
            </a:r>
            <a:r>
              <a:rPr lang="en-GB" dirty="0" err="1"/>
              <a:t>CreateStream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FC43-9CA8-264B-BB41-B199A9F2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it about?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FA0E-306D-A3D2-0027-E4546FEFB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One-to-one mapping - .Send()</a:t>
            </a:r>
          </a:p>
        </p:txBody>
      </p:sp>
    </p:spTree>
    <p:extLst>
      <p:ext uri="{BB962C8B-B14F-4D97-AF65-F5344CB8AC3E}">
        <p14:creationId xmlns:p14="http://schemas.microsoft.com/office/powerpoint/2010/main" val="28503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41F2-1934-43C1-B040-C36288CA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Standard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9B30-DBB8-E143-5188-34E7C38E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Domain Driven Design dictates how well this approach will work over the coming months of developing new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30D88-A026-89A7-D697-B90F7E987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1" y="1311067"/>
            <a:ext cx="6831503" cy="42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4B1D-42C9-458E-B254-E6163A4B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standard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D8DF-A5F2-48DB-A4AB-F779299F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Extending functionality – Open/Close Principle</a:t>
            </a:r>
          </a:p>
          <a:p>
            <a:r>
              <a:rPr lang="en-GB" dirty="0"/>
              <a:t>Interface Segregation Principle</a:t>
            </a:r>
          </a:p>
          <a:p>
            <a:r>
              <a:rPr lang="en-GB" dirty="0"/>
              <a:t>Single Responsibility Principle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2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4B1D-42C9-458E-B254-E6163A4B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54700"/>
            <a:ext cx="11029616" cy="988332"/>
          </a:xfrm>
        </p:spPr>
        <p:txBody>
          <a:bodyPr/>
          <a:lstStyle/>
          <a:p>
            <a:r>
              <a:rPr lang="en-GB" dirty="0"/>
              <a:t>Current framework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D8DF-A5F2-48DB-A4AB-F779299F3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1200997"/>
          </a:xfrm>
        </p:spPr>
        <p:txBody>
          <a:bodyPr/>
          <a:lstStyle/>
          <a:p>
            <a:r>
              <a:rPr lang="en-GB" dirty="0"/>
              <a:t>Single file approach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95A5B-35E4-5D39-D03B-C987B9924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8" y="2045068"/>
            <a:ext cx="5194769" cy="682464"/>
          </a:xfrm>
        </p:spPr>
        <p:txBody>
          <a:bodyPr/>
          <a:lstStyle/>
          <a:p>
            <a:r>
              <a:rPr lang="en-US" dirty="0"/>
              <a:t>File per route / endpoint approach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370C04-41F6-BC44-4B30-5D4F78A9C04F}"/>
              </a:ext>
            </a:extLst>
          </p:cNvPr>
          <p:cNvSpPr txBox="1">
            <a:spLocks/>
          </p:cNvSpPr>
          <p:nvPr/>
        </p:nvSpPr>
        <p:spPr>
          <a:xfrm>
            <a:off x="581192" y="996950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chemeClr val="accent1"/>
                </a:solidFill>
              </a:rPr>
              <a:t>Minimal </a:t>
            </a:r>
            <a:r>
              <a:rPr lang="en-GB" sz="2400" dirty="0" err="1">
                <a:solidFill>
                  <a:schemeClr val="accent1"/>
                </a:solidFill>
              </a:rPr>
              <a:t>api’s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179B-E7D6-837D-ED74-D7A9B541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8" y="2727532"/>
            <a:ext cx="6047068" cy="304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F4200-C095-6524-439E-8AA78E09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46" y="2727532"/>
            <a:ext cx="5937754" cy="28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4547-6F02-4CBF-9E65-F357E0ED0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Solution…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B27A5-23B0-450F-A0D2-1C8B3E5D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073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{8DA557C4-5953-4E1D-9617-E725982275FB}tf33552983_win32</Template>
  <TotalTime>376</TotalTime>
  <Words>784</Words>
  <Application>Microsoft Macintosh PowerPoint</Application>
  <PresentationFormat>Widescreen</PresentationFormat>
  <Paragraphs>93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Wingdings 2</vt:lpstr>
      <vt:lpstr>DividendVTI</vt:lpstr>
      <vt:lpstr>MEDIATOR DESIGN PATTERN</vt:lpstr>
      <vt:lpstr>Code and extra materials</vt:lpstr>
      <vt:lpstr>Agenda</vt:lpstr>
      <vt:lpstr>What this presentation is not about</vt:lpstr>
      <vt:lpstr>So what is it about?</vt:lpstr>
      <vt:lpstr>Standard approach</vt:lpstr>
      <vt:lpstr>Problems with standard approach</vt:lpstr>
      <vt:lpstr>Current framework solution</vt:lpstr>
      <vt:lpstr>Solution…</vt:lpstr>
      <vt:lpstr>Mediator design pattern</vt:lpstr>
      <vt:lpstr>Simple mediator implementation</vt:lpstr>
      <vt:lpstr>Implementing Cross-cutting concerns</vt:lpstr>
      <vt:lpstr>PowerPoint Presentation</vt:lpstr>
      <vt:lpstr>Speed and memory concerns</vt:lpstr>
      <vt:lpstr>Implementing Out of process solution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decouple your code</dc:title>
  <dc:creator>Szymon Wesolowski</dc:creator>
  <cp:lastModifiedBy>Szymon Wesolowski</cp:lastModifiedBy>
  <cp:revision>2</cp:revision>
  <dcterms:created xsi:type="dcterms:W3CDTF">2021-11-21T14:35:06Z</dcterms:created>
  <dcterms:modified xsi:type="dcterms:W3CDTF">2023-08-28T17:09:04Z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30ba449-43c6-4cb4-ab67-7944acc9363d_Enabled">
    <vt:lpwstr>true</vt:lpwstr>
  </property>
  <property fmtid="{D5CDD505-2E9C-101B-9397-08002B2CF9AE}" pid="4" name="MSIP_Label_e30ba449-43c6-4cb4-ab67-7944acc9363d_SetDate">
    <vt:lpwstr>2023-08-28T17:09:04Z</vt:lpwstr>
  </property>
  <property fmtid="{D5CDD505-2E9C-101B-9397-08002B2CF9AE}" pid="5" name="MSIP_Label_e30ba449-43c6-4cb4-ab67-7944acc9363d_Method">
    <vt:lpwstr>Standard</vt:lpwstr>
  </property>
  <property fmtid="{D5CDD505-2E9C-101B-9397-08002B2CF9AE}" pid="6" name="MSIP_Label_e30ba449-43c6-4cb4-ab67-7944acc9363d_Name">
    <vt:lpwstr>e30ba449-43c6-4cb4-ab67-7944acc9363d</vt:lpwstr>
  </property>
  <property fmtid="{D5CDD505-2E9C-101B-9397-08002B2CF9AE}" pid="7" name="MSIP_Label_e30ba449-43c6-4cb4-ab67-7944acc9363d_SiteId">
    <vt:lpwstr>e11fd634-26b5-47f4-8b8c-908e466e9bdf</vt:lpwstr>
  </property>
  <property fmtid="{D5CDD505-2E9C-101B-9397-08002B2CF9AE}" pid="8" name="MSIP_Label_e30ba449-43c6-4cb4-ab67-7944acc9363d_ActionId">
    <vt:lpwstr>78c37a93-1fbd-4bb1-a452-90421b2dbef9</vt:lpwstr>
  </property>
  <property fmtid="{D5CDD505-2E9C-101B-9397-08002B2CF9AE}" pid="9" name="MSIP_Label_e30ba449-43c6-4cb4-ab67-7944acc9363d_ContentBits">
    <vt:lpwstr>0</vt:lpwstr>
  </property>
</Properties>
</file>