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3" r:id="rId6"/>
    <p:sldId id="261" r:id="rId7"/>
    <p:sldId id="259" r:id="rId8"/>
    <p:sldId id="265" r:id="rId9"/>
    <p:sldId id="266" r:id="rId10"/>
    <p:sldId id="258" r:id="rId11"/>
    <p:sldId id="272" r:id="rId12"/>
    <p:sldId id="271" r:id="rId13"/>
    <p:sldId id="26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491C0-D74E-4AD9-93FC-9666B649AC39}" v="12" dt="2021-11-21T20:51:04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19" autoAdjust="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Wesolowski" userId="f20b84617299feb3" providerId="LiveId" clId="{27D491C0-D74E-4AD9-93FC-9666B649AC39}"/>
    <pc:docChg chg="undo custSel addSld delSld modSld sldOrd">
      <pc:chgData name="Szymon Wesolowski" userId="f20b84617299feb3" providerId="LiveId" clId="{27D491C0-D74E-4AD9-93FC-9666B649AC39}" dt="2021-11-21T20:51:31.802" v="597" actId="47"/>
      <pc:docMkLst>
        <pc:docMk/>
      </pc:docMkLst>
      <pc:sldChg chg="addSp modSp new del mod ord modClrScheme chgLayout">
        <pc:chgData name="Szymon Wesolowski" userId="f20b84617299feb3" providerId="LiveId" clId="{27D491C0-D74E-4AD9-93FC-9666B649AC39}" dt="2021-11-21T16:35:58.628" v="356" actId="47"/>
        <pc:sldMkLst>
          <pc:docMk/>
          <pc:sldMk cId="44237045" sldId="260"/>
        </pc:sldMkLst>
        <pc:spChg chg="mod ord">
          <ac:chgData name="Szymon Wesolowski" userId="f20b84617299feb3" providerId="LiveId" clId="{27D491C0-D74E-4AD9-93FC-9666B649AC39}" dt="2021-11-21T15:28:08.846" v="36" actId="700"/>
          <ac:spMkLst>
            <pc:docMk/>
            <pc:sldMk cId="44237045" sldId="260"/>
            <ac:spMk id="2" creationId="{62123120-6FC0-4711-B3DE-2FD7418F637C}"/>
          </ac:spMkLst>
        </pc:spChg>
        <pc:spChg chg="add mod ord">
          <ac:chgData name="Szymon Wesolowski" userId="f20b84617299feb3" providerId="LiveId" clId="{27D491C0-D74E-4AD9-93FC-9666B649AC39}" dt="2021-11-21T16:35:57.194" v="355" actId="6549"/>
          <ac:spMkLst>
            <pc:docMk/>
            <pc:sldMk cId="44237045" sldId="260"/>
            <ac:spMk id="3" creationId="{B61F217B-1664-4374-A30E-F59EBB10A8B0}"/>
          </ac:spMkLst>
        </pc:spChg>
      </pc:sldChg>
      <pc:sldChg chg="new del">
        <pc:chgData name="Szymon Wesolowski" userId="f20b84617299feb3" providerId="LiveId" clId="{27D491C0-D74E-4AD9-93FC-9666B649AC39}" dt="2021-11-21T15:27:37.645" v="1" actId="47"/>
        <pc:sldMkLst>
          <pc:docMk/>
          <pc:sldMk cId="3289742846" sldId="260"/>
        </pc:sldMkLst>
      </pc:sldChg>
      <pc:sldChg chg="modSp new mod">
        <pc:chgData name="Szymon Wesolowski" userId="f20b84617299feb3" providerId="LiveId" clId="{27D491C0-D74E-4AD9-93FC-9666B649AC39}" dt="2021-11-21T15:48:46.688" v="146" actId="14100"/>
        <pc:sldMkLst>
          <pc:docMk/>
          <pc:sldMk cId="1629569121" sldId="261"/>
        </pc:sldMkLst>
        <pc:spChg chg="mod">
          <ac:chgData name="Szymon Wesolowski" userId="f20b84617299feb3" providerId="LiveId" clId="{27D491C0-D74E-4AD9-93FC-9666B649AC39}" dt="2021-11-21T15:29:46.631" v="126" actId="20577"/>
          <ac:spMkLst>
            <pc:docMk/>
            <pc:sldMk cId="1629569121" sldId="261"/>
            <ac:spMk id="2" creationId="{4A99BF40-D26B-4724-9F0C-8387E5E07B0A}"/>
          </ac:spMkLst>
        </pc:spChg>
        <pc:spChg chg="mod">
          <ac:chgData name="Szymon Wesolowski" userId="f20b84617299feb3" providerId="LiveId" clId="{27D491C0-D74E-4AD9-93FC-9666B649AC39}" dt="2021-11-21T15:48:46.688" v="146" actId="14100"/>
          <ac:spMkLst>
            <pc:docMk/>
            <pc:sldMk cId="1629569121" sldId="261"/>
            <ac:spMk id="3" creationId="{3A7CE18B-8BCE-4B77-879B-D04DD0C3891F}"/>
          </ac:spMkLst>
        </pc:spChg>
        <pc:spChg chg="mod">
          <ac:chgData name="Szymon Wesolowski" userId="f20b84617299feb3" providerId="LiveId" clId="{27D491C0-D74E-4AD9-93FC-9666B649AC39}" dt="2021-11-21T15:34:37.232" v="145" actId="20577"/>
          <ac:spMkLst>
            <pc:docMk/>
            <pc:sldMk cId="1629569121" sldId="261"/>
            <ac:spMk id="4" creationId="{02D2D5A4-9C4A-4675-88F2-ABAB610F5093}"/>
          </ac:spMkLst>
        </pc:spChg>
      </pc:sldChg>
      <pc:sldChg chg="addSp modSp new mod">
        <pc:chgData name="Szymon Wesolowski" userId="f20b84617299feb3" providerId="LiveId" clId="{27D491C0-D74E-4AD9-93FC-9666B649AC39}" dt="2021-11-21T15:49:19.490" v="150" actId="1076"/>
        <pc:sldMkLst>
          <pc:docMk/>
          <pc:sldMk cId="4009731880" sldId="262"/>
        </pc:sldMkLst>
        <pc:picChg chg="add mod">
          <ac:chgData name="Szymon Wesolowski" userId="f20b84617299feb3" providerId="LiveId" clId="{27D491C0-D74E-4AD9-93FC-9666B649AC39}" dt="2021-11-21T15:49:19.490" v="150" actId="1076"/>
          <ac:picMkLst>
            <pc:docMk/>
            <pc:sldMk cId="4009731880" sldId="262"/>
            <ac:picMk id="3" creationId="{A3AE1E1F-1975-427F-A81E-9A5F88A00050}"/>
          </ac:picMkLst>
        </pc:picChg>
      </pc:sldChg>
      <pc:sldChg chg="modSp new mod">
        <pc:chgData name="Szymon Wesolowski" userId="f20b84617299feb3" providerId="LiveId" clId="{27D491C0-D74E-4AD9-93FC-9666B649AC39}" dt="2021-11-21T16:30:54.028" v="296" actId="20577"/>
        <pc:sldMkLst>
          <pc:docMk/>
          <pc:sldMk cId="1211749030" sldId="263"/>
        </pc:sldMkLst>
        <pc:spChg chg="mod">
          <ac:chgData name="Szymon Wesolowski" userId="f20b84617299feb3" providerId="LiveId" clId="{27D491C0-D74E-4AD9-93FC-9666B649AC39}" dt="2021-11-21T16:29:34.936" v="160" actId="20577"/>
          <ac:spMkLst>
            <pc:docMk/>
            <pc:sldMk cId="1211749030" sldId="263"/>
            <ac:spMk id="2" creationId="{09B7239F-899D-4C8E-AEBF-03F73BA538DD}"/>
          </ac:spMkLst>
        </pc:spChg>
        <pc:spChg chg="mod">
          <ac:chgData name="Szymon Wesolowski" userId="f20b84617299feb3" providerId="LiveId" clId="{27D491C0-D74E-4AD9-93FC-9666B649AC39}" dt="2021-11-21T16:30:54.028" v="296" actId="20577"/>
          <ac:spMkLst>
            <pc:docMk/>
            <pc:sldMk cId="1211749030" sldId="263"/>
            <ac:spMk id="3" creationId="{79DCE112-4BBE-4728-90E7-F773438F903F}"/>
          </ac:spMkLst>
        </pc:spChg>
      </pc:sldChg>
      <pc:sldChg chg="new del">
        <pc:chgData name="Szymon Wesolowski" userId="f20b84617299feb3" providerId="LiveId" clId="{27D491C0-D74E-4AD9-93FC-9666B649AC39}" dt="2021-11-21T16:35:50.933" v="353" actId="47"/>
        <pc:sldMkLst>
          <pc:docMk/>
          <pc:sldMk cId="1812997462" sldId="264"/>
        </pc:sldMkLst>
      </pc:sldChg>
      <pc:sldChg chg="modSp new mod">
        <pc:chgData name="Szymon Wesolowski" userId="f20b84617299feb3" providerId="LiveId" clId="{27D491C0-D74E-4AD9-93FC-9666B649AC39}" dt="2021-11-21T16:38:11.798" v="481" actId="20577"/>
        <pc:sldMkLst>
          <pc:docMk/>
          <pc:sldMk cId="1603285994" sldId="265"/>
        </pc:sldMkLst>
        <pc:spChg chg="mod">
          <ac:chgData name="Szymon Wesolowski" userId="f20b84617299feb3" providerId="LiveId" clId="{27D491C0-D74E-4AD9-93FC-9666B649AC39}" dt="2021-11-21T16:35:52.851" v="354"/>
          <ac:spMkLst>
            <pc:docMk/>
            <pc:sldMk cId="1603285994" sldId="265"/>
            <ac:spMk id="2" creationId="{84EA4B1D-42C9-458E-B254-E6163A4BE800}"/>
          </ac:spMkLst>
        </pc:spChg>
        <pc:spChg chg="mod">
          <ac:chgData name="Szymon Wesolowski" userId="f20b84617299feb3" providerId="LiveId" clId="{27D491C0-D74E-4AD9-93FC-9666B649AC39}" dt="2021-11-21T16:38:11.798" v="481" actId="20577"/>
          <ac:spMkLst>
            <pc:docMk/>
            <pc:sldMk cId="1603285994" sldId="265"/>
            <ac:spMk id="3" creationId="{E044D8DF-A5F2-48DB-A4AB-F779299F3961}"/>
          </ac:spMkLst>
        </pc:spChg>
      </pc:sldChg>
      <pc:sldChg chg="modSp new mod">
        <pc:chgData name="Szymon Wesolowski" userId="f20b84617299feb3" providerId="LiveId" clId="{27D491C0-D74E-4AD9-93FC-9666B649AC39}" dt="2021-11-21T16:39:53.014" v="496" actId="5793"/>
        <pc:sldMkLst>
          <pc:docMk/>
          <pc:sldMk cId="4206507385" sldId="266"/>
        </pc:sldMkLst>
        <pc:spChg chg="mod">
          <ac:chgData name="Szymon Wesolowski" userId="f20b84617299feb3" providerId="LiveId" clId="{27D491C0-D74E-4AD9-93FC-9666B649AC39}" dt="2021-11-21T16:39:53.014" v="496" actId="5793"/>
          <ac:spMkLst>
            <pc:docMk/>
            <pc:sldMk cId="4206507385" sldId="266"/>
            <ac:spMk id="2" creationId="{D8054547-6F02-4CBF-9E65-F357E0ED0DDD}"/>
          </ac:spMkLst>
        </pc:spChg>
      </pc:sldChg>
      <pc:sldChg chg="modSp new del mod">
        <pc:chgData name="Szymon Wesolowski" userId="f20b84617299feb3" providerId="LiveId" clId="{27D491C0-D74E-4AD9-93FC-9666B649AC39}" dt="2021-11-21T20:51:14.367" v="594" actId="47"/>
        <pc:sldMkLst>
          <pc:docMk/>
          <pc:sldMk cId="754890366" sldId="267"/>
        </pc:sldMkLst>
        <pc:spChg chg="mod">
          <ac:chgData name="Szymon Wesolowski" userId="f20b84617299feb3" providerId="LiveId" clId="{27D491C0-D74E-4AD9-93FC-9666B649AC39}" dt="2021-11-21T16:43:10.378" v="541" actId="20577"/>
          <ac:spMkLst>
            <pc:docMk/>
            <pc:sldMk cId="754890366" sldId="267"/>
            <ac:spMk id="2" creationId="{CD351591-FB25-48E3-BE77-589BF5E62C72}"/>
          </ac:spMkLst>
        </pc:spChg>
      </pc:sldChg>
      <pc:sldChg chg="modSp add del mod">
        <pc:chgData name="Szymon Wesolowski" userId="f20b84617299feb3" providerId="LiveId" clId="{27D491C0-D74E-4AD9-93FC-9666B649AC39}" dt="2021-11-21T20:51:25.163" v="596" actId="47"/>
        <pc:sldMkLst>
          <pc:docMk/>
          <pc:sldMk cId="1678543761" sldId="268"/>
        </pc:sldMkLst>
        <pc:spChg chg="mod">
          <ac:chgData name="Szymon Wesolowski" userId="f20b84617299feb3" providerId="LiveId" clId="{27D491C0-D74E-4AD9-93FC-9666B649AC39}" dt="2021-11-21T20:13:51.584" v="570" actId="20577"/>
          <ac:spMkLst>
            <pc:docMk/>
            <pc:sldMk cId="1678543761" sldId="268"/>
            <ac:spMk id="2" creationId="{CD351591-FB25-48E3-BE77-589BF5E62C72}"/>
          </ac:spMkLst>
        </pc:spChg>
      </pc:sldChg>
      <pc:sldChg chg="new del">
        <pc:chgData name="Szymon Wesolowski" userId="f20b84617299feb3" providerId="LiveId" clId="{27D491C0-D74E-4AD9-93FC-9666B649AC39}" dt="2021-11-21T20:51:31.802" v="597" actId="47"/>
        <pc:sldMkLst>
          <pc:docMk/>
          <pc:sldMk cId="1349508006" sldId="269"/>
        </pc:sldMkLst>
      </pc:sldChg>
      <pc:sldChg chg="modSp new mod">
        <pc:chgData name="Szymon Wesolowski" userId="f20b84617299feb3" providerId="LiveId" clId="{27D491C0-D74E-4AD9-93FC-9666B649AC39}" dt="2021-11-21T20:50:48.538" v="584" actId="20577"/>
        <pc:sldMkLst>
          <pc:docMk/>
          <pc:sldMk cId="962636110" sldId="270"/>
        </pc:sldMkLst>
        <pc:spChg chg="mod">
          <ac:chgData name="Szymon Wesolowski" userId="f20b84617299feb3" providerId="LiveId" clId="{27D491C0-D74E-4AD9-93FC-9666B649AC39}" dt="2021-11-21T20:50:48.538" v="584" actId="20577"/>
          <ac:spMkLst>
            <pc:docMk/>
            <pc:sldMk cId="962636110" sldId="270"/>
            <ac:spMk id="2" creationId="{7B834A27-06C1-4E1E-80D9-0147BA9A1E46}"/>
          </ac:spMkLst>
        </pc:spChg>
      </pc:sldChg>
      <pc:sldChg chg="modSp new del mod">
        <pc:chgData name="Szymon Wesolowski" userId="f20b84617299feb3" providerId="LiveId" clId="{27D491C0-D74E-4AD9-93FC-9666B649AC39}" dt="2021-11-21T20:50:36.895" v="579" actId="47"/>
        <pc:sldMkLst>
          <pc:docMk/>
          <pc:sldMk cId="4160189805" sldId="270"/>
        </pc:sldMkLst>
        <pc:spChg chg="mod">
          <ac:chgData name="Szymon Wesolowski" userId="f20b84617299feb3" providerId="LiveId" clId="{27D491C0-D74E-4AD9-93FC-9666B649AC39}" dt="2021-11-21T20:50:22.721" v="575" actId="20577"/>
          <ac:spMkLst>
            <pc:docMk/>
            <pc:sldMk cId="4160189805" sldId="270"/>
            <ac:spMk id="2" creationId="{B4E6E501-D4D1-4EDB-809B-D7FBEF5B0FBB}"/>
          </ac:spMkLst>
        </pc:spChg>
      </pc:sldChg>
      <pc:sldChg chg="add del ord">
        <pc:chgData name="Szymon Wesolowski" userId="f20b84617299feb3" providerId="LiveId" clId="{27D491C0-D74E-4AD9-93FC-9666B649AC39}" dt="2021-11-21T20:50:41.592" v="580" actId="47"/>
        <pc:sldMkLst>
          <pc:docMk/>
          <pc:sldMk cId="3212474470" sldId="271"/>
        </pc:sldMkLst>
      </pc:sldChg>
      <pc:sldChg chg="modSp add del mod ord">
        <pc:chgData name="Szymon Wesolowski" userId="f20b84617299feb3" providerId="LiveId" clId="{27D491C0-D74E-4AD9-93FC-9666B649AC39}" dt="2021-11-21T20:51:23.695" v="595"/>
        <pc:sldMkLst>
          <pc:docMk/>
          <pc:sldMk cId="3579551768" sldId="271"/>
        </pc:sldMkLst>
        <pc:spChg chg="mod">
          <ac:chgData name="Szymon Wesolowski" userId="f20b84617299feb3" providerId="LiveId" clId="{27D491C0-D74E-4AD9-93FC-9666B649AC39}" dt="2021-11-21T20:51:23.695" v="595"/>
          <ac:spMkLst>
            <pc:docMk/>
            <pc:sldMk cId="3579551768" sldId="271"/>
            <ac:spMk id="2" creationId="{7B834A27-06C1-4E1E-80D9-0147BA9A1E46}"/>
          </ac:spMkLst>
        </pc:spChg>
      </pc:sldChg>
      <pc:sldChg chg="modSp add mod ord">
        <pc:chgData name="Szymon Wesolowski" userId="f20b84617299feb3" providerId="LiveId" clId="{27D491C0-D74E-4AD9-93FC-9666B649AC39}" dt="2021-11-21T20:51:12.035" v="593"/>
        <pc:sldMkLst>
          <pc:docMk/>
          <pc:sldMk cId="81978253" sldId="272"/>
        </pc:sldMkLst>
        <pc:spChg chg="mod">
          <ac:chgData name="Szymon Wesolowski" userId="f20b84617299feb3" providerId="LiveId" clId="{27D491C0-D74E-4AD9-93FC-9666B649AC39}" dt="2021-11-21T20:51:12.035" v="593"/>
          <ac:spMkLst>
            <pc:docMk/>
            <pc:sldMk cId="81978253" sldId="272"/>
            <ac:spMk id="2" creationId="{7B834A27-06C1-4E1E-80D9-0147BA9A1E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bogard/MediatR/wiki" TargetMode="External"/><Relationship Id="rId2" Type="http://schemas.openxmlformats.org/officeDocument/2006/relationships/hyperlink" Target="https://github.com/vesou/MediatRDemo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2JzQuIvxIqk" TargetMode="External"/><Relationship Id="rId5" Type="http://schemas.openxmlformats.org/officeDocument/2006/relationships/hyperlink" Target="https://www.youtube.com/watch?v=akvpDSrkCew&amp;list=PLzaIrG08qXQB7HmqXqDHwDIapAhQbhCUy&amp;index=2" TargetMode="External"/><Relationship Id="rId4" Type="http://schemas.openxmlformats.org/officeDocument/2006/relationships/hyperlink" Target="https://codeopinion.com/why-use-mediatr-3-reasons-why-and-1-reason-not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How to decouple your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mediatr</a:t>
            </a:r>
            <a:r>
              <a:rPr lang="en-US" dirty="0"/>
              <a:t> to implement mediator design pattern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AE1E1F-1975-427F-A81E-9A5F88A0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08" y="691556"/>
            <a:ext cx="4048797" cy="594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3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63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239F-899D-4C8E-AEBF-03F73BA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E112-4BBE-4728-90E7-F773438F9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Standard approach and it’s problems</a:t>
            </a:r>
          </a:p>
          <a:p>
            <a:r>
              <a:rPr lang="en-GB" dirty="0"/>
              <a:t>Mediator design pattern</a:t>
            </a:r>
          </a:p>
          <a:p>
            <a:r>
              <a:rPr lang="en-GB" dirty="0"/>
              <a:t>Pipelines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74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BF40-D26B-4724-9F0C-8387E5E0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and extra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E18B-8BCE-4B77-879B-D04DD0C38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155348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https://github.com/vesou/MediatRDemo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2D5A4-9C4A-4675-88F2-ABAB610F50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https://github.com/jbogard/MediatR/wiki</a:t>
            </a:r>
            <a:endParaRPr lang="en-GB" dirty="0"/>
          </a:p>
          <a:p>
            <a:r>
              <a:rPr lang="en-GB" dirty="0">
                <a:hlinkClick r:id="rId4"/>
              </a:rPr>
              <a:t>Code Opinion - Why to use </a:t>
            </a:r>
            <a:r>
              <a:rPr lang="en-GB" dirty="0" err="1">
                <a:hlinkClick r:id="rId4"/>
              </a:rPr>
              <a:t>MediatR</a:t>
            </a:r>
            <a:endParaRPr lang="en-GB" dirty="0"/>
          </a:p>
          <a:p>
            <a:r>
              <a:rPr lang="en-GB" dirty="0">
                <a:hlinkClick r:id="rId5"/>
              </a:rPr>
              <a:t>Jonathan Williams YT</a:t>
            </a:r>
            <a:endParaRPr lang="en-GB" dirty="0"/>
          </a:p>
          <a:p>
            <a:r>
              <a:rPr lang="en-GB" dirty="0">
                <a:hlinkClick r:id="rId6"/>
              </a:rPr>
              <a:t>Nick </a:t>
            </a:r>
            <a:r>
              <a:rPr lang="en-GB" dirty="0" err="1">
                <a:hlinkClick r:id="rId6"/>
              </a:rPr>
              <a:t>Chapsas</a:t>
            </a:r>
            <a:r>
              <a:rPr lang="en-GB" dirty="0">
                <a:hlinkClick r:id="rId6"/>
              </a:rPr>
              <a:t> YT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956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1F2-1934-43C1-B040-C36288CA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approach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DE63C4-5846-4CB2-84AF-44852E97A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613" y="1963000"/>
            <a:ext cx="6651625" cy="3092338"/>
          </a:xfrm>
        </p:spPr>
      </p:pic>
    </p:spTree>
    <p:extLst>
      <p:ext uri="{BB962C8B-B14F-4D97-AF65-F5344CB8AC3E}">
        <p14:creationId xmlns:p14="http://schemas.microsoft.com/office/powerpoint/2010/main" val="94724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4B1D-42C9-458E-B254-E6163A4B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standard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D8DF-A5F2-48DB-A4AB-F779299F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Extending functionality – Open/Close Principle</a:t>
            </a:r>
          </a:p>
          <a:p>
            <a:r>
              <a:rPr lang="en-GB" dirty="0"/>
              <a:t>Single Responsibility Principle </a:t>
            </a:r>
          </a:p>
          <a:p>
            <a:r>
              <a:rPr lang="en-GB" dirty="0"/>
              <a:t>Interface Segregation Principle</a:t>
            </a:r>
          </a:p>
        </p:txBody>
      </p:sp>
    </p:spTree>
    <p:extLst>
      <p:ext uri="{BB962C8B-B14F-4D97-AF65-F5344CB8AC3E}">
        <p14:creationId xmlns:p14="http://schemas.microsoft.com/office/powerpoint/2010/main" val="160328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4547-6F02-4CBF-9E65-F357E0ED0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Solution…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B27A5-23B0-450F-A0D2-1C8B3E5D6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50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 design pattern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966145-3AF7-4F6A-B8C9-3A1BC2273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563" y="2341563"/>
            <a:ext cx="6292874" cy="3633787"/>
          </a:xfr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mediator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7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4A27-06C1-4E1E-80D9-0147BA9A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Pipeline behaviour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FDFA-D63C-40D4-9725-30BE387A6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551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{8DA557C4-5953-4E1D-9617-E725982275FB}tf33552983_win32</Template>
  <TotalTime>376</TotalTime>
  <Words>91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Franklin Gothic Book</vt:lpstr>
      <vt:lpstr>Franklin Gothic Demi</vt:lpstr>
      <vt:lpstr>Wingdings 2</vt:lpstr>
      <vt:lpstr>DividendVTI</vt:lpstr>
      <vt:lpstr>How to decouple your code</vt:lpstr>
      <vt:lpstr>Agenda</vt:lpstr>
      <vt:lpstr>Code and extra materials</vt:lpstr>
      <vt:lpstr>Standard approach</vt:lpstr>
      <vt:lpstr>Problems with standard approach</vt:lpstr>
      <vt:lpstr>Solution…</vt:lpstr>
      <vt:lpstr>Mediator design pattern</vt:lpstr>
      <vt:lpstr>Simple mediator implementation</vt:lpstr>
      <vt:lpstr>Pipeline behaviour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decouple your code</dc:title>
  <dc:creator>Szymon Wesolowski</dc:creator>
  <cp:lastModifiedBy>Szymon Wesolowski</cp:lastModifiedBy>
  <cp:revision>1</cp:revision>
  <dcterms:created xsi:type="dcterms:W3CDTF">2021-11-21T14:35:06Z</dcterms:created>
  <dcterms:modified xsi:type="dcterms:W3CDTF">2021-11-21T20:51:36Z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