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sldIdLst>
    <p:sldId id="257" r:id="rId2"/>
    <p:sldId id="258" r:id="rId3"/>
    <p:sldId id="264" r:id="rId4"/>
    <p:sldId id="266" r:id="rId5"/>
    <p:sldId id="267" r:id="rId6"/>
    <p:sldId id="269" r:id="rId7"/>
    <p:sldId id="270" r:id="rId8"/>
    <p:sldId id="274" r:id="rId9"/>
    <p:sldId id="273" r:id="rId10"/>
    <p:sldId id="275" r:id="rId11"/>
    <p:sldId id="278" r:id="rId12"/>
    <p:sldId id="277" r:id="rId13"/>
    <p:sldId id="271" r:id="rId14"/>
    <p:sldId id="276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A5053-F133-4F40-9ABA-C190FC38D253}" v="13" dt="2021-10-11T07:04:2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Wesolowski" userId="f20b84617299feb3" providerId="LiveId" clId="{AA3A5053-F133-4F40-9ABA-C190FC38D253}"/>
    <pc:docChg chg="undo custSel addSld modSld sldOrd">
      <pc:chgData name="Szymon Wesolowski" userId="f20b84617299feb3" providerId="LiveId" clId="{AA3A5053-F133-4F40-9ABA-C190FC38D253}" dt="2021-10-11T07:04:26.899" v="850" actId="20577"/>
      <pc:docMkLst>
        <pc:docMk/>
      </pc:docMkLst>
      <pc:sldChg chg="modNotesTx">
        <pc:chgData name="Szymon Wesolowski" userId="f20b84617299feb3" providerId="LiveId" clId="{AA3A5053-F133-4F40-9ABA-C190FC38D253}" dt="2021-10-11T05:15:57.605" v="742" actId="20577"/>
        <pc:sldMkLst>
          <pc:docMk/>
          <pc:sldMk cId="1955752495" sldId="264"/>
        </pc:sldMkLst>
      </pc:sldChg>
      <pc:sldChg chg="addSp delSp modSp new mod modNotesTx">
        <pc:chgData name="Szymon Wesolowski" userId="f20b84617299feb3" providerId="LiveId" clId="{AA3A5053-F133-4F40-9ABA-C190FC38D253}" dt="2021-10-07T16:13:19.991" v="262" actId="20577"/>
        <pc:sldMkLst>
          <pc:docMk/>
          <pc:sldMk cId="728533170" sldId="269"/>
        </pc:sldMkLst>
        <pc:spChg chg="mod">
          <ac:chgData name="Szymon Wesolowski" userId="f20b84617299feb3" providerId="LiveId" clId="{AA3A5053-F133-4F40-9ABA-C190FC38D253}" dt="2021-10-07T16:01:09.147" v="19" actId="20577"/>
          <ac:spMkLst>
            <pc:docMk/>
            <pc:sldMk cId="728533170" sldId="269"/>
            <ac:spMk id="2" creationId="{1C7BAB12-1141-4A13-9461-0B5675F1B943}"/>
          </ac:spMkLst>
        </pc:spChg>
        <pc:spChg chg="add del mod">
          <ac:chgData name="Szymon Wesolowski" userId="f20b84617299feb3" providerId="LiveId" clId="{AA3A5053-F133-4F40-9ABA-C190FC38D253}" dt="2021-10-07T16:08:43.935" v="75"/>
          <ac:spMkLst>
            <pc:docMk/>
            <pc:sldMk cId="728533170" sldId="269"/>
            <ac:spMk id="3" creationId="{EF29F63C-39A1-46C3-8063-157ED5BEBA3B}"/>
          </ac:spMkLst>
        </pc:spChg>
        <pc:graphicFrameChg chg="add del mod">
          <ac:chgData name="Szymon Wesolowski" userId="f20b84617299feb3" providerId="LiveId" clId="{AA3A5053-F133-4F40-9ABA-C190FC38D253}" dt="2021-10-07T16:01:30.180" v="21"/>
          <ac:graphicFrameMkLst>
            <pc:docMk/>
            <pc:sldMk cId="728533170" sldId="269"/>
            <ac:graphicFrameMk id="4" creationId="{32CC88AB-05D7-419E-BFB0-06BC34B71939}"/>
          </ac:graphicFrameMkLst>
        </pc:graphicFrameChg>
      </pc:sldChg>
      <pc:sldChg chg="addSp delSp modSp add mod modNotesTx">
        <pc:chgData name="Szymon Wesolowski" userId="f20b84617299feb3" providerId="LiveId" clId="{AA3A5053-F133-4F40-9ABA-C190FC38D253}" dt="2021-10-07T16:42:27.534" v="478" actId="20577"/>
        <pc:sldMkLst>
          <pc:docMk/>
          <pc:sldMk cId="3602523054" sldId="270"/>
        </pc:sldMkLst>
        <pc:spChg chg="mod">
          <ac:chgData name="Szymon Wesolowski" userId="f20b84617299feb3" providerId="LiveId" clId="{AA3A5053-F133-4F40-9ABA-C190FC38D253}" dt="2021-10-07T16:14:40.150" v="273" actId="20577"/>
          <ac:spMkLst>
            <pc:docMk/>
            <pc:sldMk cId="3602523054" sldId="270"/>
            <ac:spMk id="2" creationId="{1C7BAB12-1141-4A13-9461-0B5675F1B943}"/>
          </ac:spMkLst>
        </pc:spChg>
        <pc:spChg chg="mod">
          <ac:chgData name="Szymon Wesolowski" userId="f20b84617299feb3" providerId="LiveId" clId="{AA3A5053-F133-4F40-9ABA-C190FC38D253}" dt="2021-10-07T16:42:27.534" v="478" actId="20577"/>
          <ac:spMkLst>
            <pc:docMk/>
            <pc:sldMk cId="3602523054" sldId="270"/>
            <ac:spMk id="3" creationId="{EF29F63C-39A1-46C3-8063-157ED5BEBA3B}"/>
          </ac:spMkLst>
        </pc:spChg>
        <pc:graphicFrameChg chg="add del mod">
          <ac:chgData name="Szymon Wesolowski" userId="f20b84617299feb3" providerId="LiveId" clId="{AA3A5053-F133-4F40-9ABA-C190FC38D253}" dt="2021-10-07T16:16:34.463" v="275"/>
          <ac:graphicFrameMkLst>
            <pc:docMk/>
            <pc:sldMk cId="3602523054" sldId="270"/>
            <ac:graphicFrameMk id="4" creationId="{73C5E9AD-B2E8-499F-8157-BFB83B88B56C}"/>
          </ac:graphicFrameMkLst>
        </pc:graphicFrameChg>
      </pc:sldChg>
      <pc:sldChg chg="modSp new mod">
        <pc:chgData name="Szymon Wesolowski" userId="f20b84617299feb3" providerId="LiveId" clId="{AA3A5053-F133-4F40-9ABA-C190FC38D253}" dt="2021-10-11T05:47:15.960" v="764" actId="6549"/>
        <pc:sldMkLst>
          <pc:docMk/>
          <pc:sldMk cId="1789097366" sldId="271"/>
        </pc:sldMkLst>
        <pc:spChg chg="mod">
          <ac:chgData name="Szymon Wesolowski" userId="f20b84617299feb3" providerId="LiveId" clId="{AA3A5053-F133-4F40-9ABA-C190FC38D253}" dt="2021-10-11T05:46:12.415" v="761" actId="20577"/>
          <ac:spMkLst>
            <pc:docMk/>
            <pc:sldMk cId="1789097366" sldId="271"/>
            <ac:spMk id="2" creationId="{287D1C8D-4744-4CD8-BC6D-14EBDD09DB8E}"/>
          </ac:spMkLst>
        </pc:spChg>
        <pc:spChg chg="mod">
          <ac:chgData name="Szymon Wesolowski" userId="f20b84617299feb3" providerId="LiveId" clId="{AA3A5053-F133-4F40-9ABA-C190FC38D253}" dt="2021-10-11T05:47:15.960" v="764" actId="6549"/>
          <ac:spMkLst>
            <pc:docMk/>
            <pc:sldMk cId="1789097366" sldId="271"/>
            <ac:spMk id="3" creationId="{ABD26ED6-CFD4-4CE3-A62B-1863EBAAB1E6}"/>
          </ac:spMkLst>
        </pc:spChg>
      </pc:sldChg>
      <pc:sldChg chg="modSp add mod">
        <pc:chgData name="Szymon Wesolowski" userId="f20b84617299feb3" providerId="LiveId" clId="{AA3A5053-F133-4F40-9ABA-C190FC38D253}" dt="2021-10-07T17:00:16.240" v="560" actId="6549"/>
        <pc:sldMkLst>
          <pc:docMk/>
          <pc:sldMk cId="114075825" sldId="272"/>
        </pc:sldMkLst>
        <pc:spChg chg="mod">
          <ac:chgData name="Szymon Wesolowski" userId="f20b84617299feb3" providerId="LiveId" clId="{AA3A5053-F133-4F40-9ABA-C190FC38D253}" dt="2021-10-07T17:00:16.240" v="560" actId="6549"/>
          <ac:spMkLst>
            <pc:docMk/>
            <pc:sldMk cId="114075825" sldId="272"/>
            <ac:spMk id="3" creationId="{ABD26ED6-CFD4-4CE3-A62B-1863EBAAB1E6}"/>
          </ac:spMkLst>
        </pc:spChg>
      </pc:sldChg>
      <pc:sldChg chg="modSp add mod ord">
        <pc:chgData name="Szymon Wesolowski" userId="f20b84617299feb3" providerId="LiveId" clId="{AA3A5053-F133-4F40-9ABA-C190FC38D253}" dt="2021-10-11T05:41:04.927" v="744"/>
        <pc:sldMkLst>
          <pc:docMk/>
          <pc:sldMk cId="2864106350" sldId="273"/>
        </pc:sldMkLst>
        <pc:spChg chg="mod">
          <ac:chgData name="Szymon Wesolowski" userId="f20b84617299feb3" providerId="LiveId" clId="{AA3A5053-F133-4F40-9ABA-C190FC38D253}" dt="2021-10-07T16:35:40.106" v="376" actId="20577"/>
          <ac:spMkLst>
            <pc:docMk/>
            <pc:sldMk cId="2864106350" sldId="273"/>
            <ac:spMk id="2" creationId="{287D1C8D-4744-4CD8-BC6D-14EBDD09DB8E}"/>
          </ac:spMkLst>
        </pc:spChg>
        <pc:spChg chg="mod">
          <ac:chgData name="Szymon Wesolowski" userId="f20b84617299feb3" providerId="LiveId" clId="{AA3A5053-F133-4F40-9ABA-C190FC38D253}" dt="2021-10-07T17:00:33.842" v="564" actId="27636"/>
          <ac:spMkLst>
            <pc:docMk/>
            <pc:sldMk cId="2864106350" sldId="273"/>
            <ac:spMk id="3" creationId="{ABD26ED6-CFD4-4CE3-A62B-1863EBAAB1E6}"/>
          </ac:spMkLst>
        </pc:spChg>
      </pc:sldChg>
      <pc:sldChg chg="addSp delSp modSp add mod modNotesTx">
        <pc:chgData name="Szymon Wesolowski" userId="f20b84617299feb3" providerId="LiveId" clId="{AA3A5053-F133-4F40-9ABA-C190FC38D253}" dt="2021-10-07T17:05:54.794" v="630" actId="313"/>
        <pc:sldMkLst>
          <pc:docMk/>
          <pc:sldMk cId="1543377906" sldId="274"/>
        </pc:sldMkLst>
        <pc:spChg chg="mod">
          <ac:chgData name="Szymon Wesolowski" userId="f20b84617299feb3" providerId="LiveId" clId="{AA3A5053-F133-4F40-9ABA-C190FC38D253}" dt="2021-10-07T16:48:47.324" v="500" actId="20577"/>
          <ac:spMkLst>
            <pc:docMk/>
            <pc:sldMk cId="1543377906" sldId="274"/>
            <ac:spMk id="2" creationId="{1C7BAB12-1141-4A13-9461-0B5675F1B943}"/>
          </ac:spMkLst>
        </pc:spChg>
        <pc:spChg chg="mod">
          <ac:chgData name="Szymon Wesolowski" userId="f20b84617299feb3" providerId="LiveId" clId="{AA3A5053-F133-4F40-9ABA-C190FC38D253}" dt="2021-10-07T17:05:54.794" v="630" actId="313"/>
          <ac:spMkLst>
            <pc:docMk/>
            <pc:sldMk cId="1543377906" sldId="274"/>
            <ac:spMk id="3" creationId="{EF29F63C-39A1-46C3-8063-157ED5BEBA3B}"/>
          </ac:spMkLst>
        </pc:spChg>
        <pc:graphicFrameChg chg="add del mod">
          <ac:chgData name="Szymon Wesolowski" userId="f20b84617299feb3" providerId="LiveId" clId="{AA3A5053-F133-4F40-9ABA-C190FC38D253}" dt="2021-10-07T16:49:35.190" v="504"/>
          <ac:graphicFrameMkLst>
            <pc:docMk/>
            <pc:sldMk cId="1543377906" sldId="274"/>
            <ac:graphicFrameMk id="4" creationId="{456AF1DF-7AFC-42DB-9496-7A0027EEEF52}"/>
          </ac:graphicFrameMkLst>
        </pc:graphicFrameChg>
      </pc:sldChg>
      <pc:sldChg chg="addSp delSp modSp new mod modNotesTx">
        <pc:chgData name="Szymon Wesolowski" userId="f20b84617299feb3" providerId="LiveId" clId="{AA3A5053-F133-4F40-9ABA-C190FC38D253}" dt="2021-10-11T05:56:32.528" v="834" actId="20577"/>
        <pc:sldMkLst>
          <pc:docMk/>
          <pc:sldMk cId="2736948072" sldId="275"/>
        </pc:sldMkLst>
        <pc:spChg chg="del">
          <ac:chgData name="Szymon Wesolowski" userId="f20b84617299feb3" providerId="LiveId" clId="{AA3A5053-F133-4F40-9ABA-C190FC38D253}" dt="2021-10-11T05:54:38.832" v="770" actId="478"/>
          <ac:spMkLst>
            <pc:docMk/>
            <pc:sldMk cId="2736948072" sldId="275"/>
            <ac:spMk id="2" creationId="{28DBBDEA-4340-4120-9894-0EB19FD99317}"/>
          </ac:spMkLst>
        </pc:spChg>
        <pc:spChg chg="mod">
          <ac:chgData name="Szymon Wesolowski" userId="f20b84617299feb3" providerId="LiveId" clId="{AA3A5053-F133-4F40-9ABA-C190FC38D253}" dt="2021-10-11T05:56:17.154" v="777" actId="20577"/>
          <ac:spMkLst>
            <pc:docMk/>
            <pc:sldMk cId="2736948072" sldId="275"/>
            <ac:spMk id="3" creationId="{EC29D87E-AB00-474E-9423-61E0C565A268}"/>
          </ac:spMkLst>
        </pc:spChg>
        <pc:picChg chg="add del mod">
          <ac:chgData name="Szymon Wesolowski" userId="f20b84617299feb3" providerId="LiveId" clId="{AA3A5053-F133-4F40-9ABA-C190FC38D253}" dt="2021-10-11T05:55:43.142" v="772" actId="478"/>
          <ac:picMkLst>
            <pc:docMk/>
            <pc:sldMk cId="2736948072" sldId="275"/>
            <ac:picMk id="5" creationId="{D2998D2E-CB5A-41F9-ADBB-E2154CCAC130}"/>
          </ac:picMkLst>
        </pc:picChg>
        <pc:picChg chg="add mod">
          <ac:chgData name="Szymon Wesolowski" userId="f20b84617299feb3" providerId="LiveId" clId="{AA3A5053-F133-4F40-9ABA-C190FC38D253}" dt="2021-10-11T05:55:46.911" v="774" actId="1076"/>
          <ac:picMkLst>
            <pc:docMk/>
            <pc:sldMk cId="2736948072" sldId="275"/>
            <ac:picMk id="7" creationId="{4F7F2C94-8724-4B40-A516-996D7A929BE9}"/>
          </ac:picMkLst>
        </pc:picChg>
      </pc:sldChg>
      <pc:sldChg chg="addSp delSp modSp new mod">
        <pc:chgData name="Szymon Wesolowski" userId="f20b84617299feb3" providerId="LiveId" clId="{AA3A5053-F133-4F40-9ABA-C190FC38D253}" dt="2021-10-11T07:04:26.899" v="850" actId="20577"/>
        <pc:sldMkLst>
          <pc:docMk/>
          <pc:sldMk cId="4223783104" sldId="276"/>
        </pc:sldMkLst>
        <pc:spChg chg="del">
          <ac:chgData name="Szymon Wesolowski" userId="f20b84617299feb3" providerId="LiveId" clId="{AA3A5053-F133-4F40-9ABA-C190FC38D253}" dt="2021-10-11T07:01:08.224" v="836" actId="478"/>
          <ac:spMkLst>
            <pc:docMk/>
            <pc:sldMk cId="4223783104" sldId="276"/>
            <ac:spMk id="2" creationId="{6ACDAD1C-7998-4106-8D96-7CA20949128B}"/>
          </ac:spMkLst>
        </pc:spChg>
        <pc:spChg chg="del">
          <ac:chgData name="Szymon Wesolowski" userId="f20b84617299feb3" providerId="LiveId" clId="{AA3A5053-F133-4F40-9ABA-C190FC38D253}" dt="2021-10-11T07:04:09.097" v="845"/>
          <ac:spMkLst>
            <pc:docMk/>
            <pc:sldMk cId="4223783104" sldId="276"/>
            <ac:spMk id="3" creationId="{BA47911E-525C-497C-B1D0-4C4986811651}"/>
          </ac:spMkLst>
        </pc:spChg>
        <pc:spChg chg="add mod">
          <ac:chgData name="Szymon Wesolowski" userId="f20b84617299feb3" providerId="LiveId" clId="{AA3A5053-F133-4F40-9ABA-C190FC38D253}" dt="2021-10-11T07:04:26.899" v="850" actId="20577"/>
          <ac:spMkLst>
            <pc:docMk/>
            <pc:sldMk cId="4223783104" sldId="276"/>
            <ac:spMk id="10" creationId="{5C7DE824-E1FE-4E3B-8E44-F8DFE066B0D4}"/>
          </ac:spMkLst>
        </pc:spChg>
        <pc:picChg chg="add mod">
          <ac:chgData name="Szymon Wesolowski" userId="f20b84617299feb3" providerId="LiveId" clId="{AA3A5053-F133-4F40-9ABA-C190FC38D253}" dt="2021-10-11T07:01:14.033" v="840" actId="14100"/>
          <ac:picMkLst>
            <pc:docMk/>
            <pc:sldMk cId="4223783104" sldId="276"/>
            <ac:picMk id="5" creationId="{4398ED73-681A-4CF4-9349-243CCBBC9D0B}"/>
          </ac:picMkLst>
        </pc:picChg>
        <pc:picChg chg="add mod">
          <ac:chgData name="Szymon Wesolowski" userId="f20b84617299feb3" providerId="LiveId" clId="{AA3A5053-F133-4F40-9ABA-C190FC38D253}" dt="2021-10-11T07:01:24.923" v="842" actId="1076"/>
          <ac:picMkLst>
            <pc:docMk/>
            <pc:sldMk cId="4223783104" sldId="276"/>
            <ac:picMk id="7" creationId="{01140E9B-F15B-466E-8750-1D5D268D3C7D}"/>
          </ac:picMkLst>
        </pc:picChg>
        <pc:picChg chg="add mod">
          <ac:chgData name="Szymon Wesolowski" userId="f20b84617299feb3" providerId="LiveId" clId="{AA3A5053-F133-4F40-9ABA-C190FC38D253}" dt="2021-10-11T07:01:33.892" v="844" actId="1076"/>
          <ac:picMkLst>
            <pc:docMk/>
            <pc:sldMk cId="4223783104" sldId="276"/>
            <ac:picMk id="9" creationId="{A3EB1ABA-B1F4-41DC-8CDA-BA65B46799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9E94-1A98-42A8-84A2-196B0BE60303}" type="datetimeFigureOut">
              <a:rPr lang="pl-PL" smtClean="0"/>
              <a:t>11.10.2021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0F36C-9216-490E-A6B6-CE3789DA92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7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tutorials.net/lesson/creational-design-patter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tnettutorials.net/lesson/behavioral-design-pattern/" TargetMode="External"/><Relationship Id="rId4" Type="http://schemas.openxmlformats.org/officeDocument/2006/relationships/hyperlink" Target="https://dotnettutorials.net/lesson/structural-design-pattern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Creational Design Pattern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 (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 creation and initialization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4"/>
              </a:rPr>
              <a:t>Structural Design Pattern</a:t>
            </a:r>
            <a:r>
              <a:rPr lang="en-GB" b="0" i="0" dirty="0">
                <a:solidFill>
                  <a:srgbClr val="0000FF"/>
                </a:solidFill>
                <a:effectLst/>
                <a:latin typeface="-apple-system"/>
              </a:rPr>
              <a:t> (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Structural Changes of class and interfaces, and the relationship between classes</a:t>
            </a:r>
            <a:r>
              <a:rPr lang="en-GB" b="0" i="0" dirty="0">
                <a:solidFill>
                  <a:srgbClr val="0000FF"/>
                </a:solidFill>
                <a:effectLst/>
                <a:latin typeface="-apple-system"/>
              </a:rPr>
              <a:t>)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 fontAlgn="base">
              <a:buFont typeface="+mj-lt"/>
              <a:buAutoNum type="arabicPeriod"/>
            </a:pPr>
            <a:r>
              <a:rPr lang="en-GB" b="1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5"/>
              </a:rPr>
              <a:t>Behavioral</a:t>
            </a:r>
            <a:r>
              <a:rPr lang="en-GB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5"/>
              </a:rPr>
              <a:t> Design Pattern</a:t>
            </a:r>
            <a:r>
              <a:rPr lang="en-GB" b="0" i="0" dirty="0">
                <a:solidFill>
                  <a:srgbClr val="0000FF"/>
                </a:solidFill>
                <a:effectLst/>
                <a:latin typeface="-apple-system"/>
              </a:rPr>
              <a:t> (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Between Objects changing object behaviour</a:t>
            </a:r>
            <a:r>
              <a:rPr lang="en-GB" b="0" i="0" dirty="0">
                <a:solidFill>
                  <a:srgbClr val="0000FF"/>
                </a:solidFill>
                <a:effectLst/>
                <a:latin typeface="-apple-system"/>
              </a:rPr>
              <a:t>)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GB" dirty="0"/>
              <a:t>Many different patterns exist – like in Event Driven Architecture: 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Idempotent Consumers, Event Choreography, Orchestration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F36C-9216-490E-A6B6-CE3789DA92C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701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Factory method - 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design pattern defines an interface for creating an object, but let subclasses decide which class to instantiate. This pattern lets a class defer instantiation to subclasses</a:t>
            </a:r>
            <a:r>
              <a:rPr lang="en-GB" b="0" i="0" dirty="0" smtClean="0">
                <a:solidFill>
                  <a:srgbClr val="212529"/>
                </a:solidFill>
                <a:effectLst/>
                <a:latin typeface="-apple-system"/>
              </a:rPr>
              <a:t>. Each concreate implementation has it’s own method to create object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Abstract factory – a class has a concrete implementation picked and it has multiple methods to create objects, but it will use that specified </a:t>
            </a:r>
            <a:r>
              <a:rPr lang="en-GB" b="0" i="0" dirty="0" smtClean="0">
                <a:solidFill>
                  <a:srgbClr val="212529"/>
                </a:solidFill>
                <a:effectLst/>
                <a:latin typeface="-apple-system"/>
              </a:rPr>
              <a:t>implementation, chair sofa + table</a:t>
            </a:r>
            <a:r>
              <a:rPr lang="en-GB" b="0" i="0" baseline="0" dirty="0" smtClean="0">
                <a:solidFill>
                  <a:srgbClr val="212529"/>
                </a:solidFill>
                <a:effectLst/>
                <a:latin typeface="-apple-system"/>
              </a:rPr>
              <a:t> in different types art deco, Victorian, modern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F36C-9216-490E-A6B6-CE3789DA92C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28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Adapter - design pattern converts the interface of a class into another interface clients expect. This design pattern lets classes work together that couldn‘t otherwise because of incompatible interfaces.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Facade - design pattern provides a unified interface to a set of interfaces in a subsystem. This pattern defines a higher-level interface that makes the subsystem easier to use.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Proxy - design pattern provides a surrogate or placeholder for another object to control access to it.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Composite – This pattern lets clients treat individual objects and compositions of objects uniformly. A list of commands that can be made of more commands.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F36C-9216-490E-A6B6-CE3789DA92C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18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The Chain of Responsibility design pattern avoids coupling the sender of a request to its receiver by giving more than one object a chance to handle the request. This pattern chains the receiving objects and passes the request along the chain until an object handles it.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The Command design pattern encapsulates a request as an object, thereby letting you parameterize clients with different requests, queue or log requests, and support undoable operations.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The Memento design pattern without violating encapsulation, captures and externalizes an object‘s internal state so that the object can be restored to this state later.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The Observer design pattern defines a one-to-many dependency between objects so that when one object changes state, all its dependents are notified and updated automatically.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The State design pattern allows an object to alter its behaviour when its internal state changes. The object will appear to change its class.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Visitor – mix between template method and decorator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F36C-9216-490E-A6B6-CE3789DA92C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265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use cases – sealed classes and legacy code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F36C-9216-490E-A6B6-CE3789DA92C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944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net/design-patterns" TargetMode="External"/><Relationship Id="rId2" Type="http://schemas.openxmlformats.org/officeDocument/2006/relationships/hyperlink" Target="https://refactoring.guru/design-pattern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-sharpcorner.com/UploadFile/bd5be5/design-patterns-in-ne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 to known problems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9D87E-AB00-474E-9423-61E0C565A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PT Sans" panose="020B0604020202020204" pitchFamily="34" charset="-18"/>
              </a:rPr>
              <a:t>Inheritance is static. You can’t alter the behaviour of an existing object at runtime. You can only replace the whole object with another one that’s created from a different subclass.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PT Sans" panose="020B0604020202020204" pitchFamily="34" charset="-18"/>
              </a:rPr>
              <a:t>Subclasses can have just one parent class. In most languages, inheritance doesn’t let a class inherit behaviours of multiple classes at the same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444444"/>
              </a:solidFill>
              <a:effectLst/>
              <a:latin typeface="PT Sans" panose="020B0604020202020204" pitchFamily="34" charset="-18"/>
            </a:endParaRPr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7F2C94-8724-4B40-A516-996D7A92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06" y="441774"/>
            <a:ext cx="777348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4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Factory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Abstracts creation of objects based on given 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52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5452" y="2525242"/>
            <a:ext cx="8567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refactoring.guru/design-patterns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www.dofactory.com/net/design-patterns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https://www.c-sharpcorner.com/UploadFile/bd5be5/design-patterns-in-net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Head First Design Patterns </a:t>
            </a:r>
            <a:r>
              <a:rPr lang="en-US" dirty="0"/>
              <a:t>by Eric Freeman, Elisabeth Robson, Bert Bates, Kathy Sierra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39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C8D-4744-4CD8-BC6D-14EBDD09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Method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6ED6-CFD4-4CE3-A62B-1863EBAAB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defines the skeleton of an algorithm in an operation, deferring some steps to subclasses. This pattern lets subclasses redefine certain steps of an algorithm without changing the algorithm‘s structure.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909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98ED73-681A-4CF4-9349-243CCBBC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803" y="642284"/>
            <a:ext cx="6420746" cy="3781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40E9B-F15B-466E-8750-1D5D268D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713731"/>
            <a:ext cx="2562583" cy="1819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B1ABA-B1F4-41DC-8CDA-BA65B4679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803" y="2460772"/>
            <a:ext cx="2419688" cy="1152686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C7DE824-E1FE-4E3B-8E44-F8DFE066B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55" y="4357777"/>
            <a:ext cx="1031343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AbstractClass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5436B"/>
                </a:solidFill>
                <a:effectLst/>
                <a:latin typeface="SFMono-Regular"/>
              </a:rPr>
              <a:t>DataObject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defines abstract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primitive operations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that concrete subclasses define to implement steps of an algorithm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implements a template method defining the skeleton of an algorithm. The template method calls primitive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	operations as well as operations defined in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AbstractClass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or those of other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ConcreteClass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5436B"/>
                </a:solidFill>
                <a:effectLst/>
                <a:latin typeface="SFMono-Regular"/>
              </a:rPr>
              <a:t>CustomerDataObject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implements the primitive operations to carry out subclass-specific steps of the algorithm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8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defines an object that encapsulates how a set of objects interact. Mediator promotes loose coupling by keeping objects from referring to each other explicitly, and it lets you vary their interaction independently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669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70" y="275053"/>
            <a:ext cx="8104632" cy="5736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28" y="216796"/>
            <a:ext cx="2705478" cy="2172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228" y="2388799"/>
            <a:ext cx="2705478" cy="3315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948" y="216796"/>
            <a:ext cx="4782217" cy="1409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955" y="4395019"/>
            <a:ext cx="229584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5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GB" sz="3200" i="1" dirty="0">
                <a:solidFill>
                  <a:srgbClr val="FFFFFF"/>
                </a:solidFill>
              </a:rPr>
              <a:t>"Each pattern describes a problem that occurs over and over again in our environment, and then describes the core of the solution to that problem, in such a way that you can use this solution a million times over, without ever doing it the same way twice." - Christopher Alexander, A Pattern Language.</a:t>
            </a:r>
            <a:endParaRPr lang="en-US" sz="32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https://github.com/vesou/PatternsDemo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5555CD-CF24-49F5-BC70-260030D53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17" y="129975"/>
            <a:ext cx="9462565" cy="62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5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E720-FF77-4C5A-B9C1-46F82CD9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Basics 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4D42-E641-4410-A313-94E96698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916" y="812799"/>
            <a:ext cx="6459794" cy="52947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Interfaces</a:t>
            </a:r>
            <a:r>
              <a:rPr lang="en-GB" dirty="0"/>
              <a:t> –  a way of decoupling implementations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Inheritance</a:t>
            </a:r>
            <a:r>
              <a:rPr lang="en-GB" dirty="0"/>
              <a:t> – common logic for a group of classes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Polymorphism</a:t>
            </a:r>
            <a:r>
              <a:rPr lang="en-GB" dirty="0"/>
              <a:t> – </a:t>
            </a:r>
            <a:r>
              <a:rPr lang="en-GB" sz="1800" dirty="0"/>
              <a:t>ability to treat all types as their parent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Abstract classes</a:t>
            </a:r>
            <a:r>
              <a:rPr lang="en-GB" dirty="0"/>
              <a:t> – theoretical class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Abstraction</a:t>
            </a:r>
            <a:r>
              <a:rPr lang="en-GB" dirty="0"/>
              <a:t> – </a:t>
            </a:r>
            <a:r>
              <a:rPr lang="en-GB" sz="1800" dirty="0"/>
              <a:t>limiting interface to only important things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Encapsulation</a:t>
            </a:r>
            <a:r>
              <a:rPr lang="en-GB" dirty="0"/>
              <a:t> – </a:t>
            </a:r>
            <a:r>
              <a:rPr lang="en-GB" sz="1800" dirty="0"/>
              <a:t>hiding inner workings of the implementation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518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1490-012B-443B-8D1A-C652A210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Abstraction vs Encapsulation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03ED0-F351-4035-831A-4297BA55A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083" y="2108200"/>
            <a:ext cx="4888296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1B927-31A9-44CD-90F4-AB50436A2B63}"/>
              </a:ext>
            </a:extLst>
          </p:cNvPr>
          <p:cNvSpPr txBox="1"/>
          <p:nvPr/>
        </p:nvSpPr>
        <p:spPr>
          <a:xfrm>
            <a:off x="5976046" y="6479277"/>
            <a:ext cx="848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https://stackoverflow.com/questions/16938667/how-abstraction-and-encapsulation-differ</a:t>
            </a:r>
          </a:p>
        </p:txBody>
      </p:sp>
    </p:spTree>
    <p:extLst>
      <p:ext uri="{BB962C8B-B14F-4D97-AF65-F5344CB8AC3E}">
        <p14:creationId xmlns:p14="http://schemas.microsoft.com/office/powerpoint/2010/main" val="15773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AB12-1141-4A13-9461-0B5675F1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Creational Patterns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F63C-39A1-46C3-8063-157ED5BE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Singleton - A class of which only a single instance can exist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Prototype - A fully initialized instance to be copied or cloned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Builder - Separates object construction from its representation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Factory Method - Creates an instance of several derived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Abstract Factory - Creates an instance of several families of classes</a:t>
            </a:r>
          </a:p>
        </p:txBody>
      </p:sp>
    </p:spTree>
    <p:extLst>
      <p:ext uri="{BB962C8B-B14F-4D97-AF65-F5344CB8AC3E}">
        <p14:creationId xmlns:p14="http://schemas.microsoft.com/office/powerpoint/2010/main" val="72853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AB12-1141-4A13-9461-0B5675F1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Structural Patterns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F63C-39A1-46C3-8063-157ED5BE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Adapter - Match interfaces of different classes – map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Bridge - Separates an object’s interface from its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Facade - A single class that represents an entire subsystem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Proxy - An object representing another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Composite - A tree structure of simple and composite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Decorator - Add responsibilities to objects dynamically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Flyweight - A set of reusable fine-grained instances used for efficient sharing</a:t>
            </a:r>
          </a:p>
        </p:txBody>
      </p:sp>
    </p:spTree>
    <p:extLst>
      <p:ext uri="{BB962C8B-B14F-4D97-AF65-F5344CB8AC3E}">
        <p14:creationId xmlns:p14="http://schemas.microsoft.com/office/powerpoint/2010/main" val="360252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AB12-1141-4A13-9461-0B5675F1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Behavioural Patterns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F63C-39A1-46C3-8063-157ED5BE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Chain of Resp. - A way of passing a request between a chain of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Command - Encapsulate a command request as an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Interpreter - A way to include language elements in a program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Iterator - Sequentially access the elements of a collection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Mediator - Defines simplified communication between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Memento - Capture and restore an object's internal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Observer - A way of notifying change to a number of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State - Alter an object's behaviour when its state 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Strategy - Encapsulates an algorithm inside a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Template Method - Defer the exact steps of an algorithm to a subclass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Visitor - Defines a new operation to a class without change</a:t>
            </a:r>
          </a:p>
        </p:txBody>
      </p:sp>
    </p:spTree>
    <p:extLst>
      <p:ext uri="{BB962C8B-B14F-4D97-AF65-F5344CB8AC3E}">
        <p14:creationId xmlns:p14="http://schemas.microsoft.com/office/powerpoint/2010/main" val="154337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C8D-4744-4CD8-BC6D-14EBDD09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6ED6-CFD4-4CE3-A62B-1863EBAAB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attaches additional responsibilities to an object dynamically. This pattern provide a flexible alternative to subclassing for extending functionality.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41063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{5185F606-3D15-4C9F-BC03-5E4A15949248}tf56160789_win32</Template>
  <TotalTime>335</TotalTime>
  <Words>1063</Words>
  <Application>Microsoft Office PowerPoint</Application>
  <PresentationFormat>Widescreen</PresentationFormat>
  <Paragraphs>82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Arial</vt:lpstr>
      <vt:lpstr>Bookman Old Style</vt:lpstr>
      <vt:lpstr>Calibri</vt:lpstr>
      <vt:lpstr>Franklin Gothic Book</vt:lpstr>
      <vt:lpstr>PT Sans</vt:lpstr>
      <vt:lpstr>SFMono-Regular</vt:lpstr>
      <vt:lpstr>Wingdings</vt:lpstr>
      <vt:lpstr>1_RetrospectVTI</vt:lpstr>
      <vt:lpstr>Design Patterns</vt:lpstr>
      <vt:lpstr>"Each pattern describes a problem that occurs over and over again in our environment, and then describes the core of the solution to that problem, in such a way that you can use this solution a million times over, without ever doing it the same way twice." - Christopher Alexander, A Pattern Language.</vt:lpstr>
      <vt:lpstr>PowerPoint Presentation</vt:lpstr>
      <vt:lpstr>Basics </vt:lpstr>
      <vt:lpstr>Abstraction vs Encapsulation</vt:lpstr>
      <vt:lpstr>Creational Patterns</vt:lpstr>
      <vt:lpstr>Structural Patterns</vt:lpstr>
      <vt:lpstr>Behavioural Patterns</vt:lpstr>
      <vt:lpstr>Decorator</vt:lpstr>
      <vt:lpstr>PowerPoint Presentation</vt:lpstr>
      <vt:lpstr>Simple Factory</vt:lpstr>
      <vt:lpstr>PowerPoint Presentation</vt:lpstr>
      <vt:lpstr>Template Method</vt:lpstr>
      <vt:lpstr>PowerPoint Presentation</vt:lpstr>
      <vt:lpstr>Mediator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Szymon Wesolowski</dc:creator>
  <cp:lastModifiedBy>Szymon Wesolowski</cp:lastModifiedBy>
  <cp:revision>6</cp:revision>
  <dcterms:created xsi:type="dcterms:W3CDTF">2021-10-07T14:35:42Z</dcterms:created>
  <dcterms:modified xsi:type="dcterms:W3CDTF">2021-10-11T10:16:03Z</dcterms:modified>
</cp:coreProperties>
</file>