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D775D6F-2344-4D52-9FDD-1D408D9F05D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6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795" y="7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87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6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4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8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8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02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0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0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9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AAD7B-B609-4747-9B06-A2342460E48D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CDE7D-96E5-4940-A493-1E8D6D7818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430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7345A70-BB07-4ED0-9C4C-95664AA1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560864" cy="73558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VespaInlineSettings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3C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003C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03C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.vespa_version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'Vespa-CLI'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.base_path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os.path.dirname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os.path.abspath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(__file__))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.import_class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import_philips_dicom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en-US" altLang="en-US" sz="800" b="0" i="1" u="none" strike="noStrike" cap="none" normalizeH="0" baseline="0" dirty="0" err="1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Input/Output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directories structure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.data_dir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.base_path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datadir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.preset_dir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.base_path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'presets'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.output_dir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.base_path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'output'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.debug_dir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.base_path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'debug'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XML save file settings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.save_xml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.xml_fname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.debug_dir,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'default.xml'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.xml_fname_unique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append timestamp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# PDF results file settings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.save_pdf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.pdf_fname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.debug_dir,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'default.pdf'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.pdf_fname_unique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True          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append timestamp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.pdf_plotstyle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lcm_multi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.pdf_file_label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default_pdf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.pdf_inbuf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.pdf_minppm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.pdf_maxppm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4.2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.pdf_apply_phase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.pdf_remove_base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.pdf_fontname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'Courier New'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.pdf_dpi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.pdf_pad_inches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PNG results file settings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.save_png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.png_fname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.output_dir,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'default.png'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.png_fname_unique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append timestamp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.png_plotstyle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lcm_square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.png_file_label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default_png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.png_inbuf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.png_minppm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.png_maxppm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4.2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.png_apply_phase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.png_remove_base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.png_fontname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'Courier New'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.png_dpi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.png_pad_inches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0.5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DICOM settings - note, plot settings are same as for the PNG section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.save_dcm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.dcm_fname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.output_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1" i="0" u="none" strike="noStrike" cap="none" normalizeH="0" baseline="0" dirty="0" err="1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default.dcm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Error reporting output settings 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.save_err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.err_fname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=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.debug_dir,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446C43"/>
                </a:solidFill>
                <a:effectLst/>
                <a:latin typeface="Consolas" panose="020B0609020204030204" pitchFamily="49" charset="0"/>
              </a:rPr>
              <a:t>'default_err.png'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.err_fname_unique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= 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A00002"/>
                </a:solidFill>
                <a:effectLst/>
                <a:latin typeface="Consolas" panose="020B0609020204030204" pitchFamily="49" charset="0"/>
              </a:rPr>
              <a:t>True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# append timestamp</a:t>
            </a:r>
            <a:b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rgbClr val="03690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.err_dpi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300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5A595A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.err_pad_inches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=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BF8600"/>
                </a:solidFill>
                <a:effectLst/>
                <a:latin typeface="Consolas" panose="020B0609020204030204" pitchFamily="49" charset="0"/>
              </a:rPr>
              <a:t>0.5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629438-8623-43D9-ABD6-2CE8EE2E611B}"/>
              </a:ext>
            </a:extLst>
          </p:cNvPr>
          <p:cNvSpPr/>
          <p:nvPr/>
        </p:nvSpPr>
        <p:spPr>
          <a:xfrm>
            <a:off x="194733" y="999067"/>
            <a:ext cx="6663267" cy="711200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F3F10-EE85-44BA-8535-1B816ABCF11D}"/>
              </a:ext>
            </a:extLst>
          </p:cNvPr>
          <p:cNvSpPr txBox="1"/>
          <p:nvPr/>
        </p:nvSpPr>
        <p:spPr>
          <a:xfrm>
            <a:off x="4377266" y="969946"/>
            <a:ext cx="2480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/>
              <a:t>Input/Output</a:t>
            </a:r>
            <a:r>
              <a:rPr lang="en-US" sz="1050" dirty="0"/>
              <a:t> directory locations. Default sets them relative to the vespa_inline_engine.py module. An absolute path is required.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542EC9-C1F0-4699-9AEF-72A4E5BBA7C6}"/>
              </a:ext>
            </a:extLst>
          </p:cNvPr>
          <p:cNvSpPr/>
          <p:nvPr/>
        </p:nvSpPr>
        <p:spPr>
          <a:xfrm>
            <a:off x="194733" y="1739387"/>
            <a:ext cx="6663267" cy="571043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FECB3-6515-49EB-8539-00F529D9ABAD}"/>
              </a:ext>
            </a:extLst>
          </p:cNvPr>
          <p:cNvSpPr txBox="1"/>
          <p:nvPr/>
        </p:nvSpPr>
        <p:spPr>
          <a:xfrm>
            <a:off x="4377266" y="1710266"/>
            <a:ext cx="24807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Flag and filename settings for output of a Vespa-Analysis XML file format that saves provenance for all fitting steps.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656355-F2D6-4D96-BFC2-AD1A72171CE3}"/>
              </a:ext>
            </a:extLst>
          </p:cNvPr>
          <p:cNvSpPr/>
          <p:nvPr/>
        </p:nvSpPr>
        <p:spPr>
          <a:xfrm>
            <a:off x="194733" y="2347047"/>
            <a:ext cx="6663267" cy="1759286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C1E9CD-2E9E-4C38-906A-0587857E9884}"/>
              </a:ext>
            </a:extLst>
          </p:cNvPr>
          <p:cNvSpPr txBox="1"/>
          <p:nvPr/>
        </p:nvSpPr>
        <p:spPr>
          <a:xfrm>
            <a:off x="4377266" y="2317926"/>
            <a:ext cx="248073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Flag and filename settings for output of a multipage PDF results file in LCM like format.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878C9-913E-4D37-837D-37AA7B7EB9C3}"/>
              </a:ext>
            </a:extLst>
          </p:cNvPr>
          <p:cNvSpPr/>
          <p:nvPr/>
        </p:nvSpPr>
        <p:spPr>
          <a:xfrm>
            <a:off x="194733" y="4135453"/>
            <a:ext cx="6663267" cy="1825079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158EBF-B0F9-43C7-BC30-57F2C7F4EF11}"/>
              </a:ext>
            </a:extLst>
          </p:cNvPr>
          <p:cNvSpPr txBox="1"/>
          <p:nvPr/>
        </p:nvSpPr>
        <p:spPr>
          <a:xfrm>
            <a:off x="4377266" y="4106333"/>
            <a:ext cx="2480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Flag and filename settings for output of a single PNG results file in LCM like format.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F6463-148B-4AAB-B92E-6B1D4ADDA1FB}"/>
              </a:ext>
            </a:extLst>
          </p:cNvPr>
          <p:cNvSpPr/>
          <p:nvPr/>
        </p:nvSpPr>
        <p:spPr>
          <a:xfrm>
            <a:off x="194733" y="5989652"/>
            <a:ext cx="6663267" cy="478881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2B2A9-D8D4-4275-8F05-9FA58B7405B8}"/>
              </a:ext>
            </a:extLst>
          </p:cNvPr>
          <p:cNvSpPr txBox="1"/>
          <p:nvPr/>
        </p:nvSpPr>
        <p:spPr>
          <a:xfrm>
            <a:off x="4377266" y="5960532"/>
            <a:ext cx="24807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Flag and filename settings for output of a DICOM format results files in LCM format.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456013-2ED0-4319-B7F6-C534DDFBF77B}"/>
              </a:ext>
            </a:extLst>
          </p:cNvPr>
          <p:cNvSpPr/>
          <p:nvPr/>
        </p:nvSpPr>
        <p:spPr>
          <a:xfrm>
            <a:off x="194733" y="6500727"/>
            <a:ext cx="6663267" cy="855133"/>
          </a:xfrm>
          <a:prstGeom prst="rect">
            <a:avLst/>
          </a:prstGeom>
          <a:solidFill>
            <a:srgbClr val="FFFFCC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D65AA-419E-42CA-8E18-196C9F8C1585}"/>
              </a:ext>
            </a:extLst>
          </p:cNvPr>
          <p:cNvSpPr txBox="1"/>
          <p:nvPr/>
        </p:nvSpPr>
        <p:spPr>
          <a:xfrm>
            <a:off x="4377266" y="6471607"/>
            <a:ext cx="2480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Flag and filename settings for output of a single PNG results file listing input file, preset file, and traceback info if an error occurs during processing.</a:t>
            </a:r>
          </a:p>
        </p:txBody>
      </p:sp>
    </p:spTree>
    <p:extLst>
      <p:ext uri="{BB962C8B-B14F-4D97-AF65-F5344CB8AC3E}">
        <p14:creationId xmlns:p14="http://schemas.microsoft.com/office/powerpoint/2010/main" val="368915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788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Soher</dc:creator>
  <cp:lastModifiedBy>Brian Soher</cp:lastModifiedBy>
  <cp:revision>2</cp:revision>
  <dcterms:created xsi:type="dcterms:W3CDTF">2020-06-01T13:45:45Z</dcterms:created>
  <dcterms:modified xsi:type="dcterms:W3CDTF">2020-06-01T13:59:35Z</dcterms:modified>
</cp:coreProperties>
</file>