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7" r:id="rId4"/>
    <p:sldId id="262" r:id="rId5"/>
    <p:sldId id="273" r:id="rId6"/>
    <p:sldId id="258" r:id="rId7"/>
    <p:sldId id="263" r:id="rId8"/>
    <p:sldId id="261" r:id="rId9"/>
    <p:sldId id="268" r:id="rId10"/>
    <p:sldId id="259" r:id="rId11"/>
    <p:sldId id="280" r:id="rId12"/>
    <p:sldId id="269" r:id="rId13"/>
    <p:sldId id="281" r:id="rId14"/>
    <p:sldId id="260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Hackando a Teia da </a:t>
            </a:r>
            <a:r>
              <a:rPr lang="pt-BR" dirty="0" smtClean="0">
                <a:solidFill>
                  <a:srgbClr val="FF0000"/>
                </a:solidFill>
              </a:rPr>
              <a:t>ctos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Pedro Augusto Gomes</a:t>
            </a:r>
          </a:p>
          <a:p>
            <a:r>
              <a:rPr lang="pt-BR" dirty="0" smtClean="0"/>
              <a:t>Vinícius Santos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9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Locais onde pode-se hackear a ctOS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País		</a:t>
            </a:r>
            <a:r>
              <a:rPr lang="pt-BR" dirty="0" smtClean="0">
                <a:solidFill>
                  <a:srgbClr val="FF0000"/>
                </a:solidFill>
              </a:rPr>
              <a:t>[varchar 35]</a:t>
            </a:r>
          </a:p>
          <a:p>
            <a:r>
              <a:rPr lang="pt-BR" dirty="0" smtClean="0"/>
              <a:t>Estado	</a:t>
            </a:r>
            <a:r>
              <a:rPr lang="pt-BR" dirty="0">
                <a:solidFill>
                  <a:srgbClr val="92D050"/>
                </a:solidFill>
              </a:rPr>
              <a:t> [Relacionado à tabela de </a:t>
            </a:r>
            <a:r>
              <a:rPr lang="pt-BR" dirty="0" smtClean="0">
                <a:solidFill>
                  <a:srgbClr val="92D050"/>
                </a:solidFill>
              </a:rPr>
              <a:t>local_pais] 	 </a:t>
            </a:r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>
                <a:solidFill>
                  <a:srgbClr val="FF0000"/>
                </a:solidFill>
              </a:rPr>
              <a:t>varchar 35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  <a:endParaRPr lang="pt-BR" dirty="0" smtClean="0"/>
          </a:p>
          <a:p>
            <a:r>
              <a:rPr lang="pt-BR" dirty="0" smtClean="0"/>
              <a:t>Cidade	</a:t>
            </a:r>
            <a:r>
              <a:rPr lang="pt-BR" dirty="0">
                <a:solidFill>
                  <a:srgbClr val="92D050"/>
                </a:solidFill>
              </a:rPr>
              <a:t> [Relacionado à tabela de </a:t>
            </a:r>
            <a:r>
              <a:rPr lang="pt-BR" dirty="0" smtClean="0">
                <a:solidFill>
                  <a:srgbClr val="92D050"/>
                </a:solidFill>
              </a:rPr>
              <a:t>local_estado] </a:t>
            </a:r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>
                <a:solidFill>
                  <a:srgbClr val="FF0000"/>
                </a:solidFill>
              </a:rPr>
              <a:t>varchar 35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92D050"/>
                </a:solidFill>
              </a:rPr>
              <a:t>(ID gerado por auto incremento)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6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local operacional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25242" y="3421385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3" y="5187988"/>
            <a:ext cx="158410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15177" y="3537296"/>
            <a:ext cx="179733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País: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2" y="5144989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537684" y="2292439"/>
            <a:ext cx="2647950" cy="3606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17715" y="2292439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79728" y="2792557"/>
            <a:ext cx="276385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Locais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Invasões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local operacional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52099" y="2959588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52099" y="3828225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3" y="5187988"/>
            <a:ext cx="158410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66691" y="3086475"/>
            <a:ext cx="179733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País: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66692" y="3912860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Estado: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2" y="5144989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537684" y="2292439"/>
            <a:ext cx="2647950" cy="3606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7715" y="2292439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79728" y="2792557"/>
            <a:ext cx="276385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Locais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Invasões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local operacional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24282" y="2627290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52101" y="3456735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3" y="5187988"/>
            <a:ext cx="158410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66693" y="2859110"/>
            <a:ext cx="179733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País: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66691" y="3574722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Estado: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2" y="5144989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66691" y="4388225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Cidade: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924278" y="4302502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1537684" y="2292439"/>
            <a:ext cx="2647950" cy="3606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7715" y="2292439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79728" y="2792557"/>
            <a:ext cx="276385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Locais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Invasões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componentes a ser hackado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Componente		</a:t>
            </a:r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>
                <a:solidFill>
                  <a:srgbClr val="FF0000"/>
                </a:solidFill>
              </a:rPr>
              <a:t>varchar 35]</a:t>
            </a:r>
            <a:endParaRPr lang="pt-BR" dirty="0" smtClean="0"/>
          </a:p>
          <a:p>
            <a:r>
              <a:rPr lang="pt-BR" dirty="0" smtClean="0"/>
              <a:t>Endereço IP		</a:t>
            </a:r>
            <a:r>
              <a:rPr lang="pt-BR" dirty="0" smtClean="0">
                <a:solidFill>
                  <a:srgbClr val="FF0000"/>
                </a:solidFill>
              </a:rPr>
              <a:t>[varchar </a:t>
            </a:r>
            <a:r>
              <a:rPr lang="pt-BR" dirty="0">
                <a:solidFill>
                  <a:srgbClr val="FF0000"/>
                </a:solidFill>
              </a:rPr>
              <a:t>35]</a:t>
            </a:r>
            <a:endParaRPr lang="pt-BR" dirty="0" smtClean="0"/>
          </a:p>
          <a:p>
            <a:r>
              <a:rPr lang="pt-BR" dirty="0" smtClean="0"/>
              <a:t>Localização Física	</a:t>
            </a:r>
            <a:r>
              <a:rPr lang="pt-BR" dirty="0" smtClean="0">
                <a:solidFill>
                  <a:srgbClr val="92D050"/>
                </a:solidFill>
              </a:rPr>
              <a:t>[Relacionado à tabela dos Locais</a:t>
            </a:r>
            <a:r>
              <a:rPr lang="pt-BR" dirty="0" smtClean="0">
                <a:solidFill>
                  <a:srgbClr val="92D050"/>
                </a:solidFill>
              </a:rPr>
              <a:t>]	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 err="1" smtClean="0">
                <a:solidFill>
                  <a:srgbClr val="FF0000"/>
                </a:solidFill>
              </a:rPr>
              <a:t>int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>
              <a:solidFill>
                <a:srgbClr val="92D050"/>
              </a:solidFill>
            </a:endParaRPr>
          </a:p>
          <a:p>
            <a:r>
              <a:rPr lang="pt-BR" dirty="0">
                <a:solidFill>
                  <a:srgbClr val="92D050"/>
                </a:solidFill>
              </a:rPr>
              <a:t>(ID gerado por auto incremento)</a:t>
            </a:r>
            <a:endParaRPr lang="pt-BR" dirty="0" smtClean="0"/>
          </a:p>
          <a:p>
            <a:endParaRPr lang="pt-BR" dirty="0" smtClean="0"/>
          </a:p>
          <a:p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componentes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24282" y="2627290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52101" y="3456735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3" y="5187988"/>
            <a:ext cx="1584101" cy="60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66691" y="2764334"/>
            <a:ext cx="179733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Componente: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66691" y="3574722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Endereço IP: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2" y="5144989"/>
            <a:ext cx="135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Backdoor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66691" y="4302502"/>
            <a:ext cx="179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Endereço Físico: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924278" y="4302502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66012" y="4433532"/>
            <a:ext cx="26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País – Estado / Cidade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975791" y="2780657"/>
            <a:ext cx="26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</a:rPr>
              <a:t>Câmera, servidor, satélite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invasões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Hacker		</a:t>
            </a:r>
            <a:r>
              <a:rPr lang="pt-BR" dirty="0" smtClean="0">
                <a:solidFill>
                  <a:srgbClr val="92D050"/>
                </a:solidFill>
              </a:rPr>
              <a:t>[</a:t>
            </a:r>
            <a:r>
              <a:rPr lang="pt-BR" dirty="0">
                <a:solidFill>
                  <a:srgbClr val="92D050"/>
                </a:solidFill>
              </a:rPr>
              <a:t>Relacionado à tabela de </a:t>
            </a:r>
            <a:r>
              <a:rPr lang="pt-BR" dirty="0" smtClean="0">
                <a:solidFill>
                  <a:srgbClr val="92D050"/>
                </a:solidFill>
              </a:rPr>
              <a:t>Hackers]	</a:t>
            </a:r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>
                <a:solidFill>
                  <a:srgbClr val="FF0000"/>
                </a:solidFill>
              </a:rPr>
              <a:t>varchar 35]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omponente	/ IP	</a:t>
            </a:r>
            <a:r>
              <a:rPr lang="pt-BR" dirty="0" smtClean="0">
                <a:solidFill>
                  <a:srgbClr val="92D050"/>
                </a:solidFill>
              </a:rPr>
              <a:t>[</a:t>
            </a:r>
            <a:r>
              <a:rPr lang="pt-BR" dirty="0">
                <a:solidFill>
                  <a:srgbClr val="92D050"/>
                </a:solidFill>
              </a:rPr>
              <a:t>Relacionado à tabela de </a:t>
            </a:r>
            <a:r>
              <a:rPr lang="pt-BR" dirty="0" smtClean="0">
                <a:solidFill>
                  <a:srgbClr val="92D050"/>
                </a:solidFill>
              </a:rPr>
              <a:t>Componentes]</a:t>
            </a:r>
            <a:endParaRPr lang="pt-BR" dirty="0" smtClean="0"/>
          </a:p>
          <a:p>
            <a:r>
              <a:rPr lang="pt-BR" dirty="0" smtClean="0"/>
              <a:t>Status			</a:t>
            </a:r>
            <a:r>
              <a:rPr lang="pt-BR" dirty="0" smtClean="0">
                <a:solidFill>
                  <a:srgbClr val="FF0000"/>
                </a:solidFill>
              </a:rPr>
              <a:t>[varchar </a:t>
            </a:r>
            <a:r>
              <a:rPr lang="pt-BR" dirty="0" smtClean="0">
                <a:solidFill>
                  <a:srgbClr val="FF0000"/>
                </a:solidFill>
              </a:rPr>
              <a:t>35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92D050"/>
              </a:solidFill>
            </a:endParaRPr>
          </a:p>
          <a:p>
            <a:r>
              <a:rPr lang="pt-BR" dirty="0">
                <a:solidFill>
                  <a:srgbClr val="92D050"/>
                </a:solidFill>
              </a:rPr>
              <a:t>(ID gerado por auto incremento)</a:t>
            </a:r>
            <a:endParaRPr lang="pt-BR" dirty="0" smtClean="0"/>
          </a:p>
          <a:p>
            <a:endParaRPr lang="pt-BR" dirty="0" smtClean="0"/>
          </a:p>
          <a:p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invasões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5298623" y="5187988"/>
            <a:ext cx="1584101" cy="60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66691" y="2743199"/>
            <a:ext cx="179733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Hacker: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66691" y="3460015"/>
            <a:ext cx="179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Componente / IP: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2" y="5144989"/>
            <a:ext cx="135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Invasão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66688" y="4359342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Status: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924278" y="4302502"/>
            <a:ext cx="2704563" cy="605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952101" y="2606735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060054" y="2704759"/>
            <a:ext cx="26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Codinome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924277" y="3454618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952101" y="3554893"/>
            <a:ext cx="26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Componente / IP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24277" y="4403064"/>
            <a:ext cx="26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Online / Off-line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460" y="1249250"/>
            <a:ext cx="10599918" cy="4159877"/>
          </a:xfrm>
        </p:spPr>
        <p:txBody>
          <a:bodyPr/>
          <a:lstStyle/>
          <a:p>
            <a:pPr marL="0" indent="0" algn="ctr">
              <a:buNone/>
            </a:pPr>
            <a:r>
              <a:rPr lang="pt-BR" sz="19900" dirty="0" smtClean="0"/>
              <a:t>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/>
          <p:cNvSpPr/>
          <p:nvPr/>
        </p:nvSpPr>
        <p:spPr>
          <a:xfrm>
            <a:off x="579549" y="1163189"/>
            <a:ext cx="11140226" cy="509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3" y="274749"/>
            <a:ext cx="10353761" cy="888439"/>
          </a:xfrm>
        </p:spPr>
        <p:txBody>
          <a:bodyPr/>
          <a:lstStyle/>
          <a:p>
            <a:r>
              <a:rPr lang="pt-BR" dirty="0" smtClean="0"/>
              <a:t>Lista de hackers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01477"/>
              </p:ext>
            </p:extLst>
          </p:nvPr>
        </p:nvGraphicFramePr>
        <p:xfrm>
          <a:off x="3445828" y="4134242"/>
          <a:ext cx="7803138" cy="1617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01569">
                  <a:extLst>
                    <a:ext uri="{9D8B030D-6E8A-4147-A177-3AD203B41FA5}">
                      <a16:colId xmlns:a16="http://schemas.microsoft.com/office/drawing/2014/main" val="4089708704"/>
                    </a:ext>
                  </a:extLst>
                </a:gridCol>
                <a:gridCol w="3901569">
                  <a:extLst>
                    <a:ext uri="{9D8B030D-6E8A-4147-A177-3AD203B41FA5}">
                      <a16:colId xmlns:a16="http://schemas.microsoft.com/office/drawing/2014/main" val="978063380"/>
                    </a:ext>
                  </a:extLst>
                </a:gridCol>
              </a:tblGrid>
              <a:tr h="53932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Hacker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Paradeiro Operacional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50513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Piu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Anonymous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95559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Hamister-Cinza-da-Montanha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WikiLeakers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34287"/>
                  </a:ext>
                </a:extLst>
              </a:tr>
            </a:tbl>
          </a:graphicData>
        </a:graphic>
      </p:graphicFrame>
      <p:sp>
        <p:nvSpPr>
          <p:cNvPr id="4" name="Retângulo Arredondado 3"/>
          <p:cNvSpPr/>
          <p:nvPr/>
        </p:nvSpPr>
        <p:spPr>
          <a:xfrm>
            <a:off x="1068946" y="1442434"/>
            <a:ext cx="1906073" cy="4610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3464415" y="1442434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378037" y="1495993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68946" y="2134327"/>
            <a:ext cx="190607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Locais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Invasões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31952" y="1582907"/>
            <a:ext cx="27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Pesquisar Hacker: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Paradeiro Operacional: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7613084" y="1604928"/>
            <a:ext cx="2840826" cy="27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7613084" y="1957064"/>
            <a:ext cx="2840826" cy="27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3464415" y="2714352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731952" y="3018064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Ordenar por: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7613084" y="3066643"/>
            <a:ext cx="2840826" cy="27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0875" y="669702"/>
            <a:ext cx="9001462" cy="1552374"/>
          </a:xfrm>
        </p:spPr>
        <p:txBody>
          <a:bodyPr/>
          <a:lstStyle/>
          <a:p>
            <a:r>
              <a:rPr lang="pt-BR" dirty="0" smtClean="0"/>
              <a:t>Tema: interligação da rede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3" y="2761463"/>
            <a:ext cx="5314025" cy="31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579549" y="1163189"/>
            <a:ext cx="11140226" cy="509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9211"/>
              </p:ext>
            </p:extLst>
          </p:nvPr>
        </p:nvGraphicFramePr>
        <p:xfrm>
          <a:off x="3464415" y="4058378"/>
          <a:ext cx="780313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1046">
                  <a:extLst>
                    <a:ext uri="{9D8B030D-6E8A-4147-A177-3AD203B41FA5}">
                      <a16:colId xmlns:a16="http://schemas.microsoft.com/office/drawing/2014/main" val="1480893716"/>
                    </a:ext>
                  </a:extLst>
                </a:gridCol>
                <a:gridCol w="2601046">
                  <a:extLst>
                    <a:ext uri="{9D8B030D-6E8A-4147-A177-3AD203B41FA5}">
                      <a16:colId xmlns:a16="http://schemas.microsoft.com/office/drawing/2014/main" val="3139617874"/>
                    </a:ext>
                  </a:extLst>
                </a:gridCol>
                <a:gridCol w="2601046">
                  <a:extLst>
                    <a:ext uri="{9D8B030D-6E8A-4147-A177-3AD203B41FA5}">
                      <a16:colId xmlns:a16="http://schemas.microsoft.com/office/drawing/2014/main" val="407664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País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8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Brasil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Acre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Rio Branco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Brasil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Espirito</a:t>
                      </a:r>
                      <a:r>
                        <a:rPr lang="pt-BR" baseline="0" dirty="0" smtClean="0"/>
                        <a:t> Santo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Vila</a:t>
                      </a:r>
                      <a:r>
                        <a:rPr lang="pt-BR" baseline="0" dirty="0" smtClean="0"/>
                        <a:t> Velha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30806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913793" y="274749"/>
            <a:ext cx="10353761" cy="888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Lista de locais</a:t>
            </a:r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1068946" y="1442434"/>
            <a:ext cx="1906073" cy="4610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378037" y="1495993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68946" y="2134327"/>
            <a:ext cx="190607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Locais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Invasões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3464415" y="1442434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731952" y="1446383"/>
            <a:ext cx="271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Pesquisar País: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Pesquisar Estado: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Pesquisar Cidade: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613084" y="1538038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7613084" y="1833945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7613084" y="2122166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3464415" y="2714352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7613084" y="3066643"/>
            <a:ext cx="2840826" cy="27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731952" y="3018064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Ordenar por: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579549" y="1163189"/>
            <a:ext cx="11140226" cy="509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34662"/>
              </p:ext>
            </p:extLst>
          </p:nvPr>
        </p:nvGraphicFramePr>
        <p:xfrm>
          <a:off x="3464415" y="4004461"/>
          <a:ext cx="7803138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1046">
                  <a:extLst>
                    <a:ext uri="{9D8B030D-6E8A-4147-A177-3AD203B41FA5}">
                      <a16:colId xmlns:a16="http://schemas.microsoft.com/office/drawing/2014/main" val="3865365223"/>
                    </a:ext>
                  </a:extLst>
                </a:gridCol>
                <a:gridCol w="2601046">
                  <a:extLst>
                    <a:ext uri="{9D8B030D-6E8A-4147-A177-3AD203B41FA5}">
                      <a16:colId xmlns:a16="http://schemas.microsoft.com/office/drawing/2014/main" val="3144981356"/>
                    </a:ext>
                  </a:extLst>
                </a:gridCol>
                <a:gridCol w="2601046">
                  <a:extLst>
                    <a:ext uri="{9D8B030D-6E8A-4147-A177-3AD203B41FA5}">
                      <a16:colId xmlns:a16="http://schemas.microsoft.com/office/drawing/2014/main" val="188125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 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r>
                        <a:rPr lang="pt-BR" baseline="0" dirty="0" smtClean="0"/>
                        <a:t> Físico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Câmera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192.168.200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Brasil</a:t>
                      </a:r>
                      <a:r>
                        <a:rPr lang="pt-BR" sz="1800" baseline="0" dirty="0" smtClean="0"/>
                        <a:t> – Acre / Rio Branco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Servidor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192.456.987.5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Brasil</a:t>
                      </a:r>
                      <a:r>
                        <a:rPr lang="pt-BR" baseline="0" dirty="0" smtClean="0"/>
                        <a:t> – Acre / Rio Branco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44075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913793" y="274749"/>
            <a:ext cx="10353761" cy="888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Lista de componentes</a:t>
            </a:r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1068946" y="1442434"/>
            <a:ext cx="1906073" cy="4610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378037" y="1495993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68946" y="2134327"/>
            <a:ext cx="190607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Locais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Invasões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3464415" y="1442434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05330" y="1443595"/>
            <a:ext cx="344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Pesquisar </a:t>
            </a:r>
            <a:r>
              <a:rPr lang="pt-BR" dirty="0" smtClean="0">
                <a:solidFill>
                  <a:schemeClr val="bg1"/>
                </a:solidFill>
              </a:rPr>
              <a:t>Componente: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Pesquisar </a:t>
            </a:r>
            <a:r>
              <a:rPr lang="pt-BR" dirty="0" smtClean="0">
                <a:solidFill>
                  <a:schemeClr val="bg1"/>
                </a:solidFill>
              </a:rPr>
              <a:t>Endereço IP: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Pesquisar </a:t>
            </a:r>
            <a:r>
              <a:rPr lang="pt-BR" dirty="0" smtClean="0">
                <a:solidFill>
                  <a:schemeClr val="bg1"/>
                </a:solidFill>
              </a:rPr>
              <a:t>Endereço Físico: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613084" y="1538038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7613084" y="1833945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7613084" y="2122166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3464415" y="2714352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731952" y="3018064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Ordenar por: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7613084" y="3066643"/>
            <a:ext cx="2840826" cy="27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579549" y="1163189"/>
            <a:ext cx="11140226" cy="509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58025"/>
              </p:ext>
            </p:extLst>
          </p:nvPr>
        </p:nvGraphicFramePr>
        <p:xfrm>
          <a:off x="3464413" y="3869841"/>
          <a:ext cx="780314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785">
                  <a:extLst>
                    <a:ext uri="{9D8B030D-6E8A-4147-A177-3AD203B41FA5}">
                      <a16:colId xmlns:a16="http://schemas.microsoft.com/office/drawing/2014/main" val="3865365223"/>
                    </a:ext>
                  </a:extLst>
                </a:gridCol>
                <a:gridCol w="1950785">
                  <a:extLst>
                    <a:ext uri="{9D8B030D-6E8A-4147-A177-3AD203B41FA5}">
                      <a16:colId xmlns:a16="http://schemas.microsoft.com/office/drawing/2014/main" val="3144981356"/>
                    </a:ext>
                  </a:extLst>
                </a:gridCol>
                <a:gridCol w="1950785">
                  <a:extLst>
                    <a:ext uri="{9D8B030D-6E8A-4147-A177-3AD203B41FA5}">
                      <a16:colId xmlns:a16="http://schemas.microsoft.com/office/drawing/2014/main" val="1881250441"/>
                    </a:ext>
                  </a:extLst>
                </a:gridCol>
                <a:gridCol w="1950785">
                  <a:extLst>
                    <a:ext uri="{9D8B030D-6E8A-4147-A177-3AD203B41FA5}">
                      <a16:colId xmlns:a16="http://schemas.microsoft.com/office/drawing/2014/main" val="414023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Hacker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 / 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Piu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Câmera / 192.168.200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Online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Alterar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Piu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Servidor / 192.456.987.5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Off-line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Alterar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44075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913793" y="274749"/>
            <a:ext cx="10353761" cy="888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Lista de invasões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068946" y="1442434"/>
            <a:ext cx="1906073" cy="4610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78037" y="1495993"/>
            <a:ext cx="128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2"/>
                </a:solidFill>
              </a:rPr>
              <a:t>Menu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68946" y="2134327"/>
            <a:ext cx="190607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Local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Componente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Cadastrar Invasão</a:t>
            </a:r>
          </a:p>
          <a:p>
            <a:pPr algn="ctr">
              <a:spcAft>
                <a:spcPts val="600"/>
              </a:spcAft>
            </a:pPr>
            <a:endParaRPr lang="pt-BR" sz="3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Hackers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</a:t>
            </a:r>
            <a:r>
              <a:rPr lang="pt-BR" dirty="0">
                <a:solidFill>
                  <a:schemeClr val="bg1"/>
                </a:solidFill>
              </a:rPr>
              <a:t>Locais</a:t>
            </a:r>
            <a:endParaRPr lang="pt-BR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Componentes</a:t>
            </a:r>
          </a:p>
          <a:p>
            <a:pPr algn="ctr">
              <a:spcAft>
                <a:spcPts val="600"/>
              </a:spcAft>
            </a:pPr>
            <a:endParaRPr lang="pt-BR" sz="100" dirty="0" smtClean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schemeClr val="bg1"/>
                </a:solidFill>
              </a:rPr>
              <a:t>Listar Invasões</a:t>
            </a:r>
          </a:p>
          <a:p>
            <a:pPr algn="ctr">
              <a:spcAft>
                <a:spcPts val="600"/>
              </a:spcAft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3464415" y="1442434"/>
            <a:ext cx="7803138" cy="11551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05330" y="1443595"/>
            <a:ext cx="344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Pesquisar </a:t>
            </a:r>
            <a:r>
              <a:rPr lang="pt-BR" dirty="0" smtClean="0">
                <a:solidFill>
                  <a:schemeClr val="bg1"/>
                </a:solidFill>
              </a:rPr>
              <a:t>Hacker: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Pesquisar </a:t>
            </a:r>
            <a:r>
              <a:rPr lang="pt-BR" dirty="0" smtClean="0">
                <a:solidFill>
                  <a:schemeClr val="bg1"/>
                </a:solidFill>
              </a:rPr>
              <a:t>Componente: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Pesquisar </a:t>
            </a:r>
            <a:r>
              <a:rPr lang="pt-BR" dirty="0" smtClean="0">
                <a:solidFill>
                  <a:schemeClr val="bg1"/>
                </a:solidFill>
              </a:rPr>
              <a:t>IP: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Pesquisar Status: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7613084" y="1538038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7613084" y="1833945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/>
          <p:cNvSpPr/>
          <p:nvPr/>
        </p:nvSpPr>
        <p:spPr>
          <a:xfrm>
            <a:off x="7613084" y="2122166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3464415" y="2714352"/>
            <a:ext cx="7803138" cy="9272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731952" y="3018064"/>
            <a:ext cx="271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Ordenar por: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7613084" y="3066643"/>
            <a:ext cx="2840826" cy="27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/>
          <p:cNvSpPr/>
          <p:nvPr/>
        </p:nvSpPr>
        <p:spPr>
          <a:xfrm>
            <a:off x="7613084" y="2378012"/>
            <a:ext cx="2840826" cy="164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Um sistema de cadastro e recrutamento de Hackers para atacar a rede interligada do sistema intercontinental corrupto </a:t>
            </a:r>
            <a:r>
              <a:rPr lang="pt-BR" b="1" dirty="0" smtClean="0"/>
              <a:t>ctOS</a:t>
            </a:r>
            <a:r>
              <a:rPr lang="pt-BR" dirty="0" smtClean="0"/>
              <a:t> (Central Operating System).</a:t>
            </a:r>
          </a:p>
          <a:p>
            <a:pPr marL="0" indent="0">
              <a:buNone/>
            </a:pPr>
            <a:r>
              <a:rPr lang="pt-BR" dirty="0" smtClean="0"/>
              <a:t>	A ctOS</a:t>
            </a:r>
            <a:r>
              <a:rPr lang="pt-BR" dirty="0"/>
              <a:t> </a:t>
            </a:r>
            <a:r>
              <a:rPr lang="pt-BR" dirty="0" smtClean="0"/>
              <a:t>vigia e monitora 24h os cidadãos de centenas de países. Com nossos recrutas poderemos destruir esse </a:t>
            </a:r>
            <a:r>
              <a:rPr lang="pt-BR" dirty="0"/>
              <a:t>M</a:t>
            </a:r>
            <a:r>
              <a:rPr lang="pt-BR" dirty="0" smtClean="0"/>
              <a:t>alware do nosso planeta cibernético.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300507"/>
            <a:ext cx="10353761" cy="1326321"/>
          </a:xfrm>
        </p:spPr>
        <p:txBody>
          <a:bodyPr/>
          <a:lstStyle/>
          <a:p>
            <a:r>
              <a:rPr lang="pt-BR" dirty="0" smtClean="0"/>
              <a:t>páginas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3335" y="1390919"/>
            <a:ext cx="11552350" cy="52288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4500" dirty="0" smtClean="0"/>
              <a:t>login.php	css_hack.css	      </a:t>
            </a:r>
            <a:r>
              <a:rPr lang="pt-BR" sz="4500" dirty="0" err="1" smtClean="0"/>
              <a:t>funcoes.php</a:t>
            </a:r>
            <a:endParaRPr lang="pt-BR" sz="4500" dirty="0" smtClean="0"/>
          </a:p>
          <a:p>
            <a:pPr marL="0" indent="0">
              <a:buNone/>
            </a:pPr>
            <a:endParaRPr lang="pt-BR" sz="4500" dirty="0" smtClean="0"/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smtClean="0">
                <a:solidFill>
                  <a:schemeClr val="accent1"/>
                </a:solidFill>
              </a:rPr>
              <a:t>form_hack.php</a:t>
            </a:r>
            <a:r>
              <a:rPr lang="pt-BR" sz="4500" dirty="0">
                <a:solidFill>
                  <a:schemeClr val="accent1"/>
                </a:solidFill>
              </a:rPr>
              <a:t>	 </a:t>
            </a:r>
            <a:r>
              <a:rPr lang="pt-BR" sz="4500" dirty="0" smtClean="0">
                <a:solidFill>
                  <a:schemeClr val="accent1"/>
                </a:solidFill>
              </a:rPr>
              <a:t>	form_local.php		form_componente.php	form_invasao.php</a:t>
            </a:r>
          </a:p>
          <a:p>
            <a:pPr marL="0" indent="0">
              <a:buNone/>
            </a:pPr>
            <a:endParaRPr lang="pt-BR" sz="4500" dirty="0" smtClean="0"/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smtClean="0"/>
              <a:t>cadastro_hack.php	</a:t>
            </a:r>
            <a:r>
              <a:rPr lang="pt-BR" sz="4500" dirty="0"/>
              <a:t>	</a:t>
            </a:r>
            <a:r>
              <a:rPr lang="pt-BR" sz="4500" dirty="0" smtClean="0"/>
              <a:t>cadastro_local.php	</a:t>
            </a:r>
            <a:r>
              <a:rPr lang="pt-BR" sz="4500" dirty="0"/>
              <a:t> </a:t>
            </a:r>
            <a:r>
              <a:rPr lang="pt-BR" sz="4500" dirty="0" smtClean="0"/>
              <a:t>cadastro_componente.php	cadastro_invasao.php</a:t>
            </a:r>
          </a:p>
          <a:p>
            <a:pPr marL="0" indent="0">
              <a:buNone/>
            </a:pPr>
            <a:endParaRPr lang="pt-BR" sz="4500" dirty="0" smtClean="0"/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smtClean="0">
                <a:solidFill>
                  <a:schemeClr val="accent1"/>
                </a:solidFill>
              </a:rPr>
              <a:t>listar_hack.php		listar_local.php		listar_componente.php	listar_invasao.php</a:t>
            </a:r>
          </a:p>
          <a:p>
            <a:pPr marL="0" indent="0">
              <a:buNone/>
            </a:pPr>
            <a:endParaRPr lang="pt-BR" sz="4500" dirty="0" smtClean="0"/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smtClean="0"/>
              <a:t>alterar_invasao.php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53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Legenda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00784" y="2624933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700784" y="3582529"/>
            <a:ext cx="2704563" cy="6053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1" y="5529617"/>
            <a:ext cx="158410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700783" y="3707965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Select do Banco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0" y="5486618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700785" y="4511989"/>
            <a:ext cx="2704563" cy="605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829572" y="2697741"/>
            <a:ext cx="2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29571" y="4629976"/>
            <a:ext cx="2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Select próprio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hackers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599918" cy="3695136"/>
          </a:xfrm>
        </p:spPr>
        <p:txBody>
          <a:bodyPr/>
          <a:lstStyle/>
          <a:p>
            <a:r>
              <a:rPr lang="pt-BR" dirty="0" smtClean="0"/>
              <a:t>Nome hacker		</a:t>
            </a:r>
            <a:r>
              <a:rPr lang="pt-BR" dirty="0" smtClean="0">
                <a:solidFill>
                  <a:srgbClr val="FF0000"/>
                </a:solidFill>
              </a:rPr>
              <a:t>[varchar 35]</a:t>
            </a:r>
          </a:p>
          <a:p>
            <a:r>
              <a:rPr lang="pt-BR" dirty="0" smtClean="0"/>
              <a:t>Paradeiro operacional anterior (Anonymous, LulzSec, Wikileaks)      </a:t>
            </a:r>
            <a:r>
              <a:rPr lang="pt-BR" dirty="0" smtClean="0">
                <a:solidFill>
                  <a:srgbClr val="FF0000"/>
                </a:solidFill>
              </a:rPr>
              <a:t>[varchar 35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</a:p>
          <a:p>
            <a:r>
              <a:rPr lang="pt-BR" dirty="0"/>
              <a:t>S</a:t>
            </a:r>
            <a:r>
              <a:rPr lang="pt-BR" dirty="0" smtClean="0"/>
              <a:t>enha</a:t>
            </a: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[varchar 60]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(ID gerado por auto incremento)</a:t>
            </a: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hackers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24282" y="2627290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24279" y="3601919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1" y="5529617"/>
            <a:ext cx="158410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66692" y="2695182"/>
            <a:ext cx="179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Codinome Hacker: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66693" y="3629537"/>
            <a:ext cx="179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Paradeiro Operacional: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53067" y="3717554"/>
            <a:ext cx="2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Anonymous,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LulzSec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0" y="5486618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66693" y="4671106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Senha: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924280" y="4562915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000" dirty="0" smtClean="0">
                <a:solidFill>
                  <a:srgbClr val="FF0000"/>
                </a:solidFill>
              </a:rPr>
              <a:t>atenção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599918" cy="3695136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	</a:t>
            </a:r>
            <a:r>
              <a:rPr lang="pt-BR" sz="6000" dirty="0" smtClean="0"/>
              <a:t>A partir daqui é necessário que se faça o Login Hacker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4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Login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1074051" y="1935921"/>
            <a:ext cx="10033247" cy="4323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24282" y="2627290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24282" y="3794873"/>
            <a:ext cx="2704563" cy="605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298623" y="5187988"/>
            <a:ext cx="1584101" cy="283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966693" y="2859110"/>
            <a:ext cx="179733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Codinome: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12147" y="3912860"/>
            <a:ext cx="17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Senha: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4532" y="5144989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Logar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216</TotalTime>
  <Words>345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Hackando a Teia da ctos</vt:lpstr>
      <vt:lpstr>Tema: interligação da rede</vt:lpstr>
      <vt:lpstr>O que é</vt:lpstr>
      <vt:lpstr>páginas</vt:lpstr>
      <vt:lpstr>Legenda</vt:lpstr>
      <vt:lpstr>Cadastro de hackers</vt:lpstr>
      <vt:lpstr>Cadastro de hackers</vt:lpstr>
      <vt:lpstr>atenção</vt:lpstr>
      <vt:lpstr>Login</vt:lpstr>
      <vt:lpstr>Cadastro de Locais onde pode-se hackear a ctOS</vt:lpstr>
      <vt:lpstr>Cadastro de local operacional</vt:lpstr>
      <vt:lpstr>Cadastro de local operacional</vt:lpstr>
      <vt:lpstr>Cadastro de local operacional</vt:lpstr>
      <vt:lpstr>Cadastro de componentes a ser hackado</vt:lpstr>
      <vt:lpstr>Cadastro de componentes</vt:lpstr>
      <vt:lpstr>Cadastro de invasões</vt:lpstr>
      <vt:lpstr>Cadastro de invasões</vt:lpstr>
      <vt:lpstr>Apresentação do PowerPoint</vt:lpstr>
      <vt:lpstr>Lista de hackers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Hackando a Teia</dc:title>
  <dc:creator>Aluno</dc:creator>
  <cp:lastModifiedBy>Aluno</cp:lastModifiedBy>
  <cp:revision>31</cp:revision>
  <dcterms:created xsi:type="dcterms:W3CDTF">2018-06-06T19:52:18Z</dcterms:created>
  <dcterms:modified xsi:type="dcterms:W3CDTF">2018-06-08T20:50:25Z</dcterms:modified>
</cp:coreProperties>
</file>