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287E-3202-4B74-AC90-9F1DC434F9B9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180B0-E308-4339-B22C-39CEC5068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205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287E-3202-4B74-AC90-9F1DC434F9B9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180B0-E308-4339-B22C-39CEC5068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735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287E-3202-4B74-AC90-9F1DC434F9B9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180B0-E308-4339-B22C-39CEC5068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203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287E-3202-4B74-AC90-9F1DC434F9B9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180B0-E308-4339-B22C-39CEC5068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70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287E-3202-4B74-AC90-9F1DC434F9B9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180B0-E308-4339-B22C-39CEC5068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514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287E-3202-4B74-AC90-9F1DC434F9B9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180B0-E308-4339-B22C-39CEC5068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798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287E-3202-4B74-AC90-9F1DC434F9B9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180B0-E308-4339-B22C-39CEC5068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261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287E-3202-4B74-AC90-9F1DC434F9B9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180B0-E308-4339-B22C-39CEC5068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107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287E-3202-4B74-AC90-9F1DC434F9B9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180B0-E308-4339-B22C-39CEC5068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298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287E-3202-4B74-AC90-9F1DC434F9B9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180B0-E308-4339-B22C-39CEC5068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334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287E-3202-4B74-AC90-9F1DC434F9B9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180B0-E308-4339-B22C-39CEC5068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31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78287E-3202-4B74-AC90-9F1DC434F9B9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0180B0-E308-4339-B22C-39CEC5068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097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Savings Management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3080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-13855"/>
            <a:ext cx="7385538" cy="3373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3488" y="3435720"/>
            <a:ext cx="7455876" cy="3422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66212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Leader – Summary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This page is where you can see all of the Summary </a:t>
            </a:r>
          </a:p>
          <a:p>
            <a:endParaRPr lang="en-US" sz="20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144357"/>
            <a:ext cx="7562850" cy="34603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088915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177636"/>
            <a:ext cx="8660222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799382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Leader – Borrow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This page is where you can see all of the Borrowed funds and also you can add borrower who is not member of any group that like to borrow.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362200"/>
            <a:ext cx="8517228" cy="39219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72657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66800"/>
            <a:ext cx="8909180" cy="4056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95714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Member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This is the page of the member where belongs to a group.</a:t>
            </a:r>
          </a:p>
          <a:p>
            <a:r>
              <a:rPr lang="en-US" sz="2000" dirty="0" smtClean="0"/>
              <a:t>Member can monitor his/her contribution and even the remaining payment for borrowed fund.</a:t>
            </a:r>
            <a:endParaRPr lang="en-US" sz="2000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018" y="2667000"/>
            <a:ext cx="8555752" cy="3939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119211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Member – Contribution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Page where member can see his/her contribution list</a:t>
            </a:r>
            <a:endParaRPr lang="en-US" sz="2000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362200"/>
            <a:ext cx="8362828" cy="38385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246405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Member / Borrower – Borrow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Page to monitor members / borrow borrowed fund with borrow history</a:t>
            </a:r>
            <a:endParaRPr lang="en-US" sz="2000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514600"/>
            <a:ext cx="8172450" cy="3745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076138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0"/>
            <a:ext cx="8660154" cy="3943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844809"/>
            <a:ext cx="8660154" cy="3956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732440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Version 1 – 02/21/2020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804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Login page</a:t>
            </a:r>
          </a:p>
          <a:p>
            <a:r>
              <a:rPr lang="en-US" dirty="0" smtClean="0"/>
              <a:t>Administrator page</a:t>
            </a:r>
            <a:endParaRPr lang="en-US" dirty="0" smtClean="0"/>
          </a:p>
          <a:p>
            <a:pPr lvl="1"/>
            <a:r>
              <a:rPr lang="en-US" dirty="0" smtClean="0"/>
              <a:t>Control Panel</a:t>
            </a:r>
          </a:p>
          <a:p>
            <a:pPr lvl="1"/>
            <a:r>
              <a:rPr lang="en-US" dirty="0" smtClean="0"/>
              <a:t>Account Management</a:t>
            </a:r>
            <a:endParaRPr lang="en-US" dirty="0" smtClean="0"/>
          </a:p>
          <a:p>
            <a:r>
              <a:rPr lang="en-US" dirty="0" smtClean="0"/>
              <a:t>Group Leader page</a:t>
            </a:r>
            <a:endParaRPr lang="en-US" dirty="0" smtClean="0"/>
          </a:p>
          <a:p>
            <a:pPr lvl="1"/>
            <a:r>
              <a:rPr lang="en-US" dirty="0" smtClean="0"/>
              <a:t>Home page</a:t>
            </a:r>
          </a:p>
          <a:p>
            <a:pPr lvl="1"/>
            <a:r>
              <a:rPr lang="en-US" dirty="0" smtClean="0"/>
              <a:t>Group page</a:t>
            </a:r>
          </a:p>
          <a:p>
            <a:pPr lvl="1"/>
            <a:r>
              <a:rPr lang="en-US" dirty="0" smtClean="0"/>
              <a:t>Contribution</a:t>
            </a:r>
          </a:p>
          <a:p>
            <a:pPr lvl="1"/>
            <a:r>
              <a:rPr lang="en-US" dirty="0" smtClean="0"/>
              <a:t>Summary</a:t>
            </a:r>
          </a:p>
          <a:p>
            <a:pPr lvl="1"/>
            <a:r>
              <a:rPr lang="en-US" dirty="0" smtClean="0"/>
              <a:t>Borrow</a:t>
            </a:r>
            <a:endParaRPr lang="en-US" dirty="0" smtClean="0"/>
          </a:p>
          <a:p>
            <a:r>
              <a:rPr lang="en-US" dirty="0" smtClean="0"/>
              <a:t>Member Page</a:t>
            </a:r>
          </a:p>
          <a:p>
            <a:r>
              <a:rPr lang="en-US" dirty="0" smtClean="0"/>
              <a:t>Borrower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830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Administrator account is initially created.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459182"/>
            <a:ext cx="7304506" cy="33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92962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Administrator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This page consist of information of how many members registered, how many access rights defined and how many group/s created.</a:t>
            </a:r>
            <a:endParaRPr lang="en-US" sz="2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438400"/>
            <a:ext cx="7962720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92892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Administrator Page – Control Panel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This is where the administrator manage everything from members to access rights and groups and even the terms of the system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286000"/>
            <a:ext cx="8616016" cy="39484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21214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Administrator Page – Account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The page where every members change their password</a:t>
            </a:r>
            <a:endParaRPr lang="en-US" sz="20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940" y="2514600"/>
            <a:ext cx="8347952" cy="38195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486167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Group Leader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This is the home page of the group leader. This is the standard home page of every account the side navigator is the only different from all of the account.</a:t>
            </a:r>
          </a:p>
          <a:p>
            <a:endParaRPr lang="en-US" sz="20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717" y="2603909"/>
            <a:ext cx="8187738" cy="3764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48241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Leader – Group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The page is consist of members information such as contribution interest and earn interest</a:t>
            </a:r>
          </a:p>
          <a:p>
            <a:r>
              <a:rPr lang="en-US" sz="2000" dirty="0" smtClean="0"/>
              <a:t>Only Group leader can see this page even admin cannot see this.</a:t>
            </a:r>
          </a:p>
          <a:p>
            <a:endParaRPr lang="en-US" sz="20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145" y="2750127"/>
            <a:ext cx="834048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29847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leader – Contribution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This page is where you can see all of the contribution of all of the members </a:t>
            </a:r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362200"/>
            <a:ext cx="8324850" cy="38211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456551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298</Words>
  <Application>Microsoft Office PowerPoint</Application>
  <PresentationFormat>On-screen Show (4:3)</PresentationFormat>
  <Paragraphs>42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Savings Management System</vt:lpstr>
      <vt:lpstr>Contents</vt:lpstr>
      <vt:lpstr>Login Page</vt:lpstr>
      <vt:lpstr>Administrator Page</vt:lpstr>
      <vt:lpstr>Administrator Page – Control Panel</vt:lpstr>
      <vt:lpstr>Administrator Page – Account</vt:lpstr>
      <vt:lpstr>Group Leader page</vt:lpstr>
      <vt:lpstr>Group Leader – Group Page</vt:lpstr>
      <vt:lpstr>Group leader – Contribution Page</vt:lpstr>
      <vt:lpstr>PowerPoint Presentation</vt:lpstr>
      <vt:lpstr>Group Leader – Summary Page</vt:lpstr>
      <vt:lpstr>PowerPoint Presentation</vt:lpstr>
      <vt:lpstr>Group Leader – Borrow Page</vt:lpstr>
      <vt:lpstr>PowerPoint Presentation</vt:lpstr>
      <vt:lpstr>Member Page</vt:lpstr>
      <vt:lpstr>Member – Contribution Page</vt:lpstr>
      <vt:lpstr>Member / Borrower – Borrow Page</vt:lpstr>
      <vt:lpstr>PowerPoint Presentation</vt:lpstr>
      <vt:lpstr>End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Savings Management System</dc:title>
  <dc:creator>dylan</dc:creator>
  <cp:lastModifiedBy>dylan</cp:lastModifiedBy>
  <cp:revision>13</cp:revision>
  <dcterms:created xsi:type="dcterms:W3CDTF">2020-02-21T08:55:22Z</dcterms:created>
  <dcterms:modified xsi:type="dcterms:W3CDTF">2020-02-21T09:40:17Z</dcterms:modified>
</cp:coreProperties>
</file>