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95A7D-29AB-47DA-8FC3-7E255C274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827CBC-E493-4AA4-8573-BD040173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7545C-2F83-4E36-93ED-4A1EE3D6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FAFD2-00E7-41C8-85D9-CEABB88A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795F5-6824-4BFF-8DAF-9029DD38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6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3816-6D2B-49ED-8C55-75DF83D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4C0010-6F48-4AA2-91A3-48635FB0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E26AB-23AC-48FD-B238-C60CB305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2AB32-2F2E-4437-96F3-6E6F45D0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8C66-F8EF-49E8-9389-680CEF31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0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6B55E2-92F5-4CF8-BC59-165B6A27A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F716A6-8FE1-4309-B445-17C16C99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E2A44-C1E0-4A9A-AB4E-3A0A481A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98385-D9AE-47EE-BE1A-C3B9A270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99007-7AD0-4502-B34E-24C69572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4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166EE-87C5-4E35-A9CA-CBE7C256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CF0D5-1307-41CB-9FCC-A37A6DFC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49B48-C849-4D41-A8BA-F7361D9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17AA4-37A0-4C53-8B8B-F822025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82914-2EAC-49AD-8445-D3249CB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9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5C8D4-8C3F-4F4D-9330-2EDA3EF4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2186E-00D0-4EB7-926B-26D07F2C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A77C1-AD83-453D-9D76-3BE68B3F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B06AF-6045-4F6F-AADF-6F61517F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B0A45-7683-43F7-80A3-74DD9BAD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23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2B4C-0441-4FB4-84B8-C7B0D50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D2045-6D3F-43D4-8EB8-548BFDB03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BA5606-AB44-41E7-93FC-8EDE6D372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05F2B-4C81-4447-A0BE-F06205C1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EE9CF-EBDF-4B22-943F-DCCF98D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7D9AB2-E1E2-4091-9B91-091297E9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4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53458-8968-4BF6-BCD1-35985664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266AF-F3BE-4703-97CE-C45F858C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803E6-3464-4BB3-9DC2-BA4D584EC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41B835-053D-4224-BEAD-D95978FF4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5FE228-3A19-4DF4-878D-C19708C04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0ACA04-4271-460F-839A-EC6F664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1B1626-5D8C-4243-90C9-2876DED3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17594E-1A61-4C22-81EF-3D31E114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1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F27D1-E66F-463B-89C1-623C0FA6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D9EE37-3906-4E2E-944D-C5BA5173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04410-3E5B-48DF-A948-45BBE49E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4CE73-890E-408C-AF1E-884C4FD7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4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12B55B-535C-426B-800D-4CBA8469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11301A-F0E8-49D8-86ED-1E612510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89930-9E09-4CE8-A0B1-7C86A12A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64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D286E-C2C4-44F4-9F14-6CD5513A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96176-906C-4447-A54A-73C1669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155B18-C550-455C-8385-855DBD0A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7BBB0A-6E1A-44E4-8B18-B26515B1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92074-A9B9-447F-9F6C-0A15A02B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F6364-D61C-480C-A344-9624705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5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FC28F-3BC3-4FC0-9C2E-695B5E0B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0A102B-5DC1-4F28-9E2C-FDECE129D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6D2A42-8140-4ACD-AFAB-F436AD35E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22C48-4F8E-4AD9-A85F-ACF540C9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06B76D-BFC8-4A84-836C-87115D1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0A88B7-908F-4FE8-8BAF-4E022590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52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1000">
              <a:schemeClr val="accent5">
                <a:lumMod val="60000"/>
                <a:lumOff val="40000"/>
              </a:schemeClr>
            </a:gs>
            <a:gs pos="63000">
              <a:schemeClr val="accent6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80B665-EE02-4592-9232-8DD561CE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5C5312-BE76-4B39-AB9E-2FDE0CCA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CDCA8-BE29-4861-BCCD-24A134118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7C79-5799-4A5B-8D0D-BCE3BE1E83B2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40C68E-74E1-4E3B-8A20-590649D72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EEE80B-4B90-4FA8-BDBC-8AD167ED1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65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dc.europa.eu/en/copyright?msclkid=224efa3fd08811ecba7fe8a145fbdb6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05" y="1841523"/>
            <a:ext cx="9390435" cy="1996467"/>
          </a:xfrm>
        </p:spPr>
        <p:txBody>
          <a:bodyPr/>
          <a:lstStyle/>
          <a:p>
            <a:r>
              <a:rPr lang="es-ES" dirty="0"/>
              <a:t>Creación de una visualización  data </a:t>
            </a:r>
            <a:r>
              <a:rPr lang="es-ES" dirty="0" err="1"/>
              <a:t>storytelling</a:t>
            </a:r>
            <a:endParaRPr lang="es-E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002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05" y="1841523"/>
            <a:ext cx="9390435" cy="1996467"/>
          </a:xfrm>
        </p:spPr>
        <p:txBody>
          <a:bodyPr/>
          <a:lstStyle/>
          <a:p>
            <a:r>
              <a:rPr lang="es-ES" dirty="0"/>
              <a:t>Creación de una visualización  data </a:t>
            </a:r>
            <a:r>
              <a:rPr lang="es-ES" dirty="0" err="1"/>
              <a:t>storytelling</a:t>
            </a:r>
            <a:endParaRPr lang="es-E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8A0B2D-4197-E711-9798-C0411C6D7B8C}"/>
              </a:ext>
            </a:extLst>
          </p:cNvPr>
          <p:cNvSpPr txBox="1"/>
          <p:nvPr/>
        </p:nvSpPr>
        <p:spPr>
          <a:xfrm>
            <a:off x="-138545" y="3837990"/>
            <a:ext cx="11994204" cy="185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ES" sz="320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320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conseguido la vacunación reducir las muertes por </a:t>
            </a:r>
            <a:r>
              <a:rPr lang="es-ES" sz="3200" dirty="0" err="1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es-ES" sz="320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¿La dosis adicional ha paliado la muerte en los últimos contagiados?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solidFill>
                  <a:srgbClr val="C459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¿Es efectiva la dosis de refuerzo?</a:t>
            </a:r>
            <a:endParaRPr lang="es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9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82" y="1874133"/>
            <a:ext cx="9390435" cy="817699"/>
          </a:xfrm>
        </p:spPr>
        <p:txBody>
          <a:bodyPr>
            <a:normAutofit/>
          </a:bodyPr>
          <a:lstStyle/>
          <a:p>
            <a:r>
              <a:rPr lang="es-ES" sz="3600" b="1" dirty="0"/>
              <a:t>Creación de una visualización data </a:t>
            </a:r>
            <a:r>
              <a:rPr lang="es-ES" sz="3600" b="1" dirty="0" err="1"/>
              <a:t>storytelling</a:t>
            </a:r>
            <a:endParaRPr lang="es-ES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C963F3-4EF7-3904-7D97-A1A3C021BAD9}"/>
              </a:ext>
            </a:extLst>
          </p:cNvPr>
          <p:cNvSpPr txBox="1"/>
          <p:nvPr/>
        </p:nvSpPr>
        <p:spPr>
          <a:xfrm>
            <a:off x="761999" y="3926574"/>
            <a:ext cx="8696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Fuente de datos:</a:t>
            </a:r>
          </a:p>
          <a:p>
            <a:r>
              <a:rPr lang="es-ES" sz="2800" dirty="0"/>
              <a:t>https://</a:t>
            </a:r>
            <a:r>
              <a:rPr lang="es-ES" sz="2800" dirty="0" err="1"/>
              <a:t>www.ecdc.europa.eu</a:t>
            </a:r>
            <a:r>
              <a:rPr lang="es-ES" sz="2800" dirty="0"/>
              <a:t>/en/</a:t>
            </a:r>
            <a:r>
              <a:rPr lang="es-ES" sz="2800" dirty="0" err="1"/>
              <a:t>covid-19</a:t>
            </a:r>
            <a:r>
              <a:rPr lang="es-ES" sz="2800" dirty="0"/>
              <a:t>/data</a:t>
            </a:r>
          </a:p>
        </p:txBody>
      </p:sp>
    </p:spTree>
    <p:extLst>
      <p:ext uri="{BB962C8B-B14F-4D97-AF65-F5344CB8AC3E}">
        <p14:creationId xmlns:p14="http://schemas.microsoft.com/office/powerpoint/2010/main" val="15709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82" y="1763940"/>
            <a:ext cx="9390435" cy="879506"/>
          </a:xfrm>
        </p:spPr>
        <p:txBody>
          <a:bodyPr>
            <a:normAutofit/>
          </a:bodyPr>
          <a:lstStyle/>
          <a:p>
            <a:r>
              <a:rPr lang="es-ES" sz="3600" b="1" dirty="0"/>
              <a:t>Creación de una visualización data </a:t>
            </a:r>
            <a:r>
              <a:rPr lang="es-ES" sz="3600" b="1" dirty="0" err="1"/>
              <a:t>storytelling</a:t>
            </a:r>
            <a:endParaRPr lang="es-ES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79E9F7-F813-4776-69E5-1EBB3ECF9A0D}"/>
              </a:ext>
            </a:extLst>
          </p:cNvPr>
          <p:cNvSpPr txBox="1"/>
          <p:nvPr/>
        </p:nvSpPr>
        <p:spPr>
          <a:xfrm>
            <a:off x="527207" y="2803189"/>
            <a:ext cx="1158166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Licencia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:</a:t>
            </a:r>
          </a:p>
          <a:p>
            <a:r>
              <a:rPr lang="en-US" sz="2800" dirty="0"/>
              <a:t>El </a:t>
            </a:r>
            <a:r>
              <a:rPr lang="en-US" sz="2800" dirty="0" err="1"/>
              <a:t>uso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protegido</a:t>
            </a:r>
            <a:r>
              <a:rPr lang="en-US" sz="2800" dirty="0"/>
              <a:t> bajo </a:t>
            </a:r>
            <a:r>
              <a:rPr lang="en-US" sz="2800" dirty="0" err="1"/>
              <a:t>ECDC’s</a:t>
            </a:r>
            <a:r>
              <a:rPr lang="en-US" sz="2800" dirty="0"/>
              <a:t> copyright policy.</a:t>
            </a:r>
          </a:p>
          <a:p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consultarse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alcance</a:t>
            </a:r>
            <a:r>
              <a:rPr lang="en-US" sz="2800" dirty="0"/>
              <a:t> </a:t>
            </a:r>
            <a:r>
              <a:rPr lang="en-US" sz="2800" dirty="0" err="1"/>
              <a:t>grado</a:t>
            </a:r>
            <a:r>
              <a:rPr lang="en-US" sz="2800" dirty="0"/>
              <a:t> de </a:t>
            </a:r>
            <a:r>
              <a:rPr lang="en-US" sz="2800" dirty="0" err="1"/>
              <a:t>protección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web:</a:t>
            </a:r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www.ecdc.europa.eu</a:t>
            </a:r>
            <a:r>
              <a:rPr lang="es-ES" dirty="0">
                <a:hlinkClick r:id="rId3"/>
              </a:rPr>
              <a:t>/en/</a:t>
            </a:r>
            <a:r>
              <a:rPr lang="es-ES" dirty="0" err="1">
                <a:hlinkClick r:id="rId3"/>
              </a:rPr>
              <a:t>copyright?msclkid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224efa3fd08811ecba7fe8a145fbdb69</a:t>
            </a:r>
            <a:endParaRPr lang="es-ES" dirty="0"/>
          </a:p>
          <a:p>
            <a:endParaRPr lang="es-ES" dirty="0"/>
          </a:p>
          <a:p>
            <a:r>
              <a:rPr lang="es-ES" sz="1600" dirty="0"/>
              <a:t>La información y los documentos disponibles en las páginas web del </a:t>
            </a:r>
            <a:r>
              <a:rPr lang="es-ES" sz="1600" dirty="0" err="1"/>
              <a:t>ECDC</a:t>
            </a:r>
            <a:r>
              <a:rPr lang="es-ES" sz="1600" dirty="0"/>
              <a:t> y de los que el </a:t>
            </a:r>
            <a:r>
              <a:rPr lang="es-ES" sz="1600" dirty="0" err="1"/>
              <a:t>ECDC</a:t>
            </a:r>
            <a:r>
              <a:rPr lang="es-ES" sz="1600" dirty="0"/>
              <a:t> posee los derechos de autor son públicos y pueden reproducirse, adaptarse y/o distribuirse, total o parcialmente, independientemente de los medios y/o formatos utilizados, siempre que el </a:t>
            </a:r>
            <a:r>
              <a:rPr lang="es-ES" sz="1600" dirty="0" err="1"/>
              <a:t>ECDC</a:t>
            </a:r>
            <a:r>
              <a:rPr lang="es-ES" sz="1600" dirty="0"/>
              <a:t> esté siempre reconocida como la fuente original del material. Dicho reconocimiento debe incluirse en cada copia del material. </a:t>
            </a:r>
          </a:p>
          <a:p>
            <a:r>
              <a:rPr lang="es-ES" sz="1600" dirty="0"/>
              <a:t>Se pueden hacer citas de dicho material sin permiso previo, siempre que se cite siempre la fuente. La política de derechos de autor de </a:t>
            </a:r>
            <a:r>
              <a:rPr lang="es-ES" sz="1600" dirty="0" err="1"/>
              <a:t>ECDC</a:t>
            </a:r>
            <a:r>
              <a:rPr lang="es-ES" sz="1600" dirty="0"/>
              <a:t> es compatible con la licencia CC </a:t>
            </a:r>
            <a:r>
              <a:rPr lang="es-ES" sz="1600" dirty="0" err="1"/>
              <a:t>BY</a:t>
            </a:r>
            <a:r>
              <a:rPr lang="es-ES" sz="1600" dirty="0"/>
              <a:t> 4.0. </a:t>
            </a:r>
          </a:p>
          <a:p>
            <a:r>
              <a:rPr lang="es-ES" sz="1600" dirty="0"/>
              <a:t>Los permisos mencionados anteriormente NO se aplican al contenido proporcionado por terceros. Por lo tanto, para los documentos en los que los derechos de autor pertenecen a un tercero, se debe obtener el permiso de reproducción del titular de los derechos de autor.</a:t>
            </a:r>
          </a:p>
        </p:txBody>
      </p:sp>
    </p:spTree>
    <p:extLst>
      <p:ext uri="{BB962C8B-B14F-4D97-AF65-F5344CB8AC3E}">
        <p14:creationId xmlns:p14="http://schemas.microsoft.com/office/powerpoint/2010/main" val="5302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05" y="1841523"/>
            <a:ext cx="9390435" cy="1996467"/>
          </a:xfrm>
        </p:spPr>
        <p:txBody>
          <a:bodyPr/>
          <a:lstStyle/>
          <a:p>
            <a:r>
              <a:rPr lang="es-ES" dirty="0"/>
              <a:t>Creación de una visualización  data </a:t>
            </a:r>
            <a:r>
              <a:rPr lang="es-ES" dirty="0" err="1"/>
              <a:t>storytelling</a:t>
            </a:r>
            <a:endParaRPr lang="es-E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509B3C-892C-ACAC-A0EA-2D7C138AADB0}"/>
              </a:ext>
            </a:extLst>
          </p:cNvPr>
          <p:cNvSpPr txBox="1"/>
          <p:nvPr/>
        </p:nvSpPr>
        <p:spPr>
          <a:xfrm>
            <a:off x="584839" y="4872243"/>
            <a:ext cx="112192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/>
              <a:t>https://</a:t>
            </a:r>
            <a:r>
              <a:rPr lang="es-ES" sz="4400" dirty="0" err="1"/>
              <a:t>public.flourish.studio</a:t>
            </a:r>
            <a:r>
              <a:rPr lang="es-ES" sz="4400" dirty="0"/>
              <a:t>/</a:t>
            </a:r>
            <a:r>
              <a:rPr lang="es-ES" sz="4400" dirty="0" err="1"/>
              <a:t>story</a:t>
            </a:r>
            <a:r>
              <a:rPr lang="es-ES" sz="4400" dirty="0"/>
              <a:t>/1468027/</a:t>
            </a:r>
          </a:p>
        </p:txBody>
      </p:sp>
    </p:spTree>
    <p:extLst>
      <p:ext uri="{BB962C8B-B14F-4D97-AF65-F5344CB8AC3E}">
        <p14:creationId xmlns:p14="http://schemas.microsoft.com/office/powerpoint/2010/main" val="722193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357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Creación de una visualización  data storytelling</vt:lpstr>
      <vt:lpstr>Creación de una visualización  data storytelling</vt:lpstr>
      <vt:lpstr>Creación de una visualización data storytelling</vt:lpstr>
      <vt:lpstr>Creación de una visualización data storytelling</vt:lpstr>
      <vt:lpstr>Creación de una visualización  data storytelling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Hernandez Hernandez, Javier</dc:creator>
  <cp:lastModifiedBy>Hernandez Hernandez, Javier</cp:lastModifiedBy>
  <cp:revision>24</cp:revision>
  <dcterms:created xsi:type="dcterms:W3CDTF">2022-03-16T21:37:58Z</dcterms:created>
  <dcterms:modified xsi:type="dcterms:W3CDTF">2022-05-10T17:46:55Z</dcterms:modified>
</cp:coreProperties>
</file>