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0" r:id="rId3"/>
    <p:sldId id="256" r:id="rId4"/>
    <p:sldId id="366" r:id="rId5"/>
    <p:sldId id="262" r:id="rId6"/>
    <p:sldId id="367" r:id="rId7"/>
    <p:sldId id="368" r:id="rId8"/>
    <p:sldId id="369" r:id="rId9"/>
    <p:sldId id="370" r:id="rId10"/>
    <p:sldId id="3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50C8-12DC-4433-B76E-77C940B72A0D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541A-291A-4674-BC59-5A452815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F0D53-F5C9-4F27-AAE0-BCB7D7DDF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F591B-F2EF-4EB3-AEB6-8C673ACD3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BC9-5928-491A-A7E9-BB771193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F5A0A-840B-4A3E-B571-0DF920CC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87AC1-38FE-42B8-B6AB-3EE668F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8FF1-BDF9-42A4-8075-DCE9718F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2BE28-A901-43BA-87F5-FF3D098B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B89FD-37F3-43F0-A268-CAF972B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CCBAB-3041-4AF5-AFA0-01EEA9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4D08B-103C-4496-BCF3-3431789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E18BD-CDDA-41FF-BCCB-DDAA963D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F8D4E2-FF78-4968-A412-4BF801B23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3CC78-2D13-454F-983B-B5E84FC4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A4A35-AB9E-4BDD-AD78-BBCC1AF8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485A8-70ED-4386-9A25-CA55750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EA99-2681-448D-B22F-B098F40F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0382D-2666-4ADB-ABFF-6EDD1B1B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6CC25-7E5E-46FA-9769-4E241387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E193F-D589-4849-B293-E6133056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E90A-383D-4909-8C88-F41CB70E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283F-B3BB-401E-98B7-3E822F5B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6726C-A2D2-4865-9DA4-432B3C10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09891-0BE3-4643-9A6C-38F1A685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8F895-668D-40CA-9027-0A05E855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7B07F-54FE-4349-8A11-D312D7C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40E4-2C4E-4AAD-96B3-EF37D019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7D515-D6E5-447F-BB60-25505C0E2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01914-10F6-4EAD-B9C9-F1F76251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B39E9-6361-47F0-97AC-543E96B1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F63AB-6A8D-4EB6-84D0-E25FBCA2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653DA-F639-4D1C-996B-7319B340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23652-F76D-4D48-8B9F-EF968D08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CC9B0-7CDA-4A2A-8A40-80012862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0B14FC-E799-41DE-825C-98B51B65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CFA3C-AB36-49A7-9FF6-687BA272F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05DE54-BA98-4F57-B541-2893B13B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5BFD94-5B77-44D4-8CBB-B87F47E4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0D6F64-7D9E-471B-95E1-17E3CC3E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6FB03-DA0A-4944-9B80-D50B8ED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CC63-3602-4D37-89D8-5DF68B72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CE3596-AA18-413E-991C-B9B4A1B1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94273-AB79-4899-8329-1AA6DFE4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17AB7-2826-4F07-930B-0AB581B1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A07DCA-F2A5-4600-8CF4-BB7BD580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2E4ACE-CBAB-49A4-8963-3F9ADD65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834231-CC0B-417E-8801-F533F27D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6D9E-D3CE-4EFE-BA05-1253852E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B08C9-26B7-40B8-9B12-8825B690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4B2CD-B7A4-4560-AE47-3718DB52A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D2655-AA5E-4976-82CF-CDFA5995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4F850-6310-42CA-92BE-088A8D79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E0B2C-DAF7-486E-9C8C-49C63792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4B9D-CE54-4139-8BE6-4F8C4E1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4A9352-DC66-49E4-96E8-1C2C9D672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96A51-E836-48F7-8095-06AAFC3E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FC948-7552-4491-A7CC-011EFEF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FCAB2-36AC-4CD5-95BF-328276B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233C5-E322-436F-A247-38C094F2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3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CBB90-0E67-49CD-97C6-4BB895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68DEA-2099-4430-9691-A18AEF8D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C3724-AE01-4524-85EF-5043EDFE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8294-CC79-4C42-BA15-DC81386A4A2F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D6AB3-BD01-4204-8B57-F77129CE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65557-B993-4C74-8812-E57FD4385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61CB-5ECB-4FB6-A1FF-B2A8F77C2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5164" y="1918486"/>
            <a:ext cx="6452901" cy="18941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6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396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96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Cellular automaton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493731" y="4855056"/>
            <a:ext cx="4342986" cy="851986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63"/>
              <a:ext cx="2432879" cy="2241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270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23"/>
              <a:ext cx="2774837" cy="11950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440" spc="-135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93" y="1610607"/>
            <a:ext cx="3244449" cy="32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461320" y="1127865"/>
            <a:ext cx="6970315" cy="4958784"/>
            <a:chOff x="1665912" y="1772816"/>
            <a:chExt cx="4184407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3248303" cy="69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481" b="1" dirty="0"/>
                <a:t>THANK </a:t>
              </a:r>
              <a:r>
                <a:rPr lang="en-US" altLang="ko-KR" sz="6481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6481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6481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6481" b="1" dirty="0">
                  <a:solidFill>
                    <a:schemeClr val="bg1"/>
                  </a:solidFill>
                </a:rPr>
                <a:t> </a:t>
              </a:r>
              <a:endParaRPr lang="ko-KR" altLang="en-US" sz="6481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608457" y="6273316"/>
            <a:ext cx="10975086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8853" y="1406410"/>
            <a:ext cx="5408940" cy="6206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521" spc="-27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521" spc="-27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84887" y="1304764"/>
            <a:ext cx="9198656" cy="3178622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151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Cellular automaton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3CAC16-0307-469B-815B-B1DE6E44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542925"/>
            <a:ext cx="86963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E97762-491A-46AA-A92C-39C3636F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10" y="2273892"/>
            <a:ext cx="7972425" cy="156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2807306" y="95424"/>
            <a:ext cx="6582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1</a:t>
            </a:r>
          </a:p>
          <a:p>
            <a:r>
              <a:rPr lang="en-US" altLang="ko-KR" sz="2500" dirty="0"/>
              <a:t>life game</a:t>
            </a:r>
            <a:r>
              <a:rPr lang="ko-KR" altLang="en-US" sz="2500" dirty="0"/>
              <a:t>의 초기값을 </a:t>
            </a:r>
            <a:r>
              <a:rPr lang="en-US" altLang="ko-KR" sz="2500" dirty="0"/>
              <a:t>csv</a:t>
            </a:r>
            <a:r>
              <a:rPr lang="ko-KR" altLang="en-US" sz="2500" dirty="0"/>
              <a:t>파일의 데이터를 </a:t>
            </a:r>
            <a:endParaRPr lang="en-US" altLang="ko-KR" sz="2500" dirty="0"/>
          </a:p>
          <a:p>
            <a:r>
              <a:rPr lang="ko-KR" altLang="en-US" sz="2500" dirty="0"/>
              <a:t>읽어 </a:t>
            </a:r>
            <a:r>
              <a:rPr lang="en-US" altLang="ko-KR" sz="2500" dirty="0"/>
              <a:t>cells</a:t>
            </a:r>
            <a:r>
              <a:rPr lang="ko-KR" altLang="en-US" sz="2500" dirty="0"/>
              <a:t>라는 </a:t>
            </a:r>
            <a:r>
              <a:rPr lang="en-US" altLang="ko-KR" sz="2500" dirty="0"/>
              <a:t>list</a:t>
            </a:r>
            <a:r>
              <a:rPr lang="ko-KR" altLang="en-US" sz="2500" dirty="0"/>
              <a:t>에 저장하는 함수를 짜보자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68B1B6-ADC8-4736-B2E2-F2BF7091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61" y="4153862"/>
            <a:ext cx="558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1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1975348" y="1672252"/>
            <a:ext cx="824616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2</a:t>
            </a:r>
          </a:p>
          <a:p>
            <a:pPr algn="ctr"/>
            <a:endParaRPr lang="en-US" altLang="ko-KR" sz="4000" b="1" dirty="0"/>
          </a:p>
          <a:p>
            <a:r>
              <a:rPr lang="en-US" altLang="ko-KR" sz="2500" dirty="0"/>
              <a:t>cells </a:t>
            </a:r>
            <a:r>
              <a:rPr lang="ko-KR" altLang="en-US" sz="2500" dirty="0"/>
              <a:t>배열의 값을 </a:t>
            </a:r>
            <a:r>
              <a:rPr lang="en-US" altLang="ko-KR" sz="2500" dirty="0" err="1"/>
              <a:t>pygame</a:t>
            </a:r>
            <a:r>
              <a:rPr lang="en-US" altLang="ko-KR" sz="2500" dirty="0"/>
              <a:t> </a:t>
            </a:r>
            <a:r>
              <a:rPr lang="ko-KR" altLang="en-US" sz="2500" dirty="0"/>
              <a:t>화면으로 </a:t>
            </a:r>
            <a:r>
              <a:rPr lang="ko-KR" altLang="en-US" sz="2500" dirty="0" err="1"/>
              <a:t>나타내보자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- </a:t>
            </a:r>
            <a:r>
              <a:rPr lang="en-US" altLang="ko-KR" sz="2500" dirty="0" err="1"/>
              <a:t>pygame</a:t>
            </a:r>
            <a:r>
              <a:rPr lang="en-US" altLang="ko-KR" sz="2500" dirty="0"/>
              <a:t> </a:t>
            </a:r>
            <a:r>
              <a:rPr lang="ko-KR" altLang="en-US" sz="2500" dirty="0"/>
              <a:t>화면 크기</a:t>
            </a:r>
            <a:r>
              <a:rPr lang="en-US" altLang="ko-KR" sz="2500" dirty="0"/>
              <a:t>: 500*500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살아있는 세포</a:t>
            </a:r>
            <a:r>
              <a:rPr lang="en-US" altLang="ko-KR" sz="2500" dirty="0"/>
              <a:t>: </a:t>
            </a:r>
            <a:r>
              <a:rPr lang="ko-KR" altLang="en-US" sz="2500" dirty="0"/>
              <a:t>빨강색</a:t>
            </a:r>
            <a:r>
              <a:rPr lang="en-US" altLang="ko-KR" sz="2500" dirty="0"/>
              <a:t>, </a:t>
            </a:r>
            <a:r>
              <a:rPr lang="ko-KR" altLang="en-US" sz="2500" dirty="0"/>
              <a:t>죽은 세포</a:t>
            </a:r>
            <a:r>
              <a:rPr lang="en-US" altLang="ko-KR" sz="2500" dirty="0"/>
              <a:t>: </a:t>
            </a:r>
            <a:r>
              <a:rPr lang="ko-KR" altLang="en-US" sz="2500" dirty="0"/>
              <a:t>검정색</a:t>
            </a:r>
            <a:r>
              <a:rPr lang="en-US" altLang="ko-KR" sz="2500" dirty="0"/>
              <a:t>(</a:t>
            </a:r>
            <a:r>
              <a:rPr lang="ko-KR" altLang="en-US" sz="2500" dirty="0"/>
              <a:t>회색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- cells </a:t>
            </a:r>
            <a:r>
              <a:rPr lang="ko-KR" altLang="en-US" sz="2500" dirty="0"/>
              <a:t>배열의 가로 세로 길이가 달라도 가능하도록 구현</a:t>
            </a:r>
          </a:p>
        </p:txBody>
      </p:sp>
    </p:spTree>
    <p:extLst>
      <p:ext uri="{BB962C8B-B14F-4D97-AF65-F5344CB8AC3E}">
        <p14:creationId xmlns:p14="http://schemas.microsoft.com/office/powerpoint/2010/main" val="42033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56228-69C4-4E35-99C3-CBCBA5EA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17" y="0"/>
            <a:ext cx="6289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5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647260" y="1672252"/>
            <a:ext cx="10902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3</a:t>
            </a:r>
          </a:p>
          <a:p>
            <a:pPr algn="ctr"/>
            <a:endParaRPr lang="en-US" altLang="ko-KR" sz="4000" b="1" dirty="0"/>
          </a:p>
          <a:p>
            <a:r>
              <a:rPr lang="ko-KR" altLang="en-US" sz="2500" dirty="0"/>
              <a:t>각 셀마다 ‘</a:t>
            </a:r>
            <a:r>
              <a:rPr lang="ko-KR" altLang="en-US" sz="2500" dirty="0" err="1"/>
              <a:t>상태’와</a:t>
            </a:r>
            <a:r>
              <a:rPr lang="ko-KR" altLang="en-US" sz="2500" dirty="0"/>
              <a:t> ‘이웃 셀의 </a:t>
            </a:r>
            <a:r>
              <a:rPr lang="ko-KR" altLang="en-US" sz="2500" dirty="0" err="1"/>
              <a:t>수’를</a:t>
            </a:r>
            <a:r>
              <a:rPr lang="ko-KR" altLang="en-US" sz="2500" dirty="0"/>
              <a:t> 저장할 수 있는 </a:t>
            </a:r>
            <a:r>
              <a:rPr lang="en-US" altLang="ko-KR" sz="2500" dirty="0"/>
              <a:t>Cell </a:t>
            </a:r>
            <a:r>
              <a:rPr lang="ko-KR" altLang="en-US" sz="2500" dirty="0"/>
              <a:t>클래스를 정의하고</a:t>
            </a:r>
          </a:p>
          <a:p>
            <a:r>
              <a:rPr lang="en-US" altLang="ko-KR" sz="2500" dirty="0" err="1"/>
              <a:t>initCell</a:t>
            </a:r>
            <a:r>
              <a:rPr lang="en-US" altLang="ko-KR" sz="2500" dirty="0"/>
              <a:t>()</a:t>
            </a:r>
            <a:r>
              <a:rPr lang="ko-KR" altLang="en-US" sz="2500" dirty="0"/>
              <a:t>함수에서 </a:t>
            </a:r>
            <a:r>
              <a:rPr lang="en-US" altLang="ko-KR" sz="2500" dirty="0"/>
              <a:t>cells </a:t>
            </a:r>
            <a:r>
              <a:rPr lang="ko-KR" altLang="en-US" sz="2500" dirty="0"/>
              <a:t>배열에도 객체를 저장해 보자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셀의 상태</a:t>
            </a:r>
            <a:r>
              <a:rPr lang="en-US" altLang="ko-KR" sz="2500" dirty="0"/>
              <a:t>: state (</a:t>
            </a:r>
            <a:r>
              <a:rPr lang="ko-KR" altLang="en-US" sz="2500" dirty="0"/>
              <a:t>셀이 살아있는지 여부를 배열로부터 읽어서 저장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이웃 셀의 수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nb</a:t>
            </a:r>
            <a:r>
              <a:rPr lang="en-US" altLang="ko-KR" sz="2500" dirty="0"/>
              <a:t> (</a:t>
            </a:r>
            <a:r>
              <a:rPr lang="ko-KR" altLang="en-US" sz="2500" dirty="0"/>
              <a:t>초기값은 </a:t>
            </a:r>
            <a:r>
              <a:rPr lang="en-US" altLang="ko-KR" sz="2500" dirty="0"/>
              <a:t>0)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3420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962223" y="1245763"/>
            <a:ext cx="1026755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4</a:t>
            </a:r>
          </a:p>
          <a:p>
            <a:pPr algn="ctr"/>
            <a:endParaRPr lang="en-US" altLang="ko-KR" sz="4000" b="1" dirty="0"/>
          </a:p>
          <a:p>
            <a:r>
              <a:rPr lang="ko-KR" altLang="en-US" sz="2500" dirty="0"/>
              <a:t>마우스 왼쪽 버튼을 클릭하면 다음세대를 계산하는 함수를 구현해보자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5D84D8-F0BF-4467-8319-E09958A5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2" y="3778413"/>
            <a:ext cx="8102351" cy="23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0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25F19-645C-498C-918B-1370270DC5F2}"/>
              </a:ext>
            </a:extLst>
          </p:cNvPr>
          <p:cNvSpPr txBox="1"/>
          <p:nvPr/>
        </p:nvSpPr>
        <p:spPr>
          <a:xfrm>
            <a:off x="1194658" y="1245763"/>
            <a:ext cx="98026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STEP 5</a:t>
            </a:r>
          </a:p>
          <a:p>
            <a:pPr algn="ctr"/>
            <a:endParaRPr lang="en-US" altLang="ko-KR" sz="4000" b="1" dirty="0"/>
          </a:p>
          <a:p>
            <a:r>
              <a:rPr lang="ko-KR" altLang="en-US" sz="2500" dirty="0"/>
              <a:t>임의의 정수 </a:t>
            </a:r>
            <a:r>
              <a:rPr lang="en-US" altLang="ko-KR" sz="2500" dirty="0"/>
              <a:t>n, m</a:t>
            </a:r>
            <a:r>
              <a:rPr lang="ko-KR" altLang="en-US" sz="2500" dirty="0"/>
              <a:t>을 </a:t>
            </a:r>
            <a:r>
              <a:rPr lang="ko-KR" altLang="en-US" sz="2500" dirty="0" err="1"/>
              <a:t>입력받아서</a:t>
            </a:r>
            <a:r>
              <a:rPr lang="ko-KR" altLang="en-US" sz="2500" dirty="0"/>
              <a:t> </a:t>
            </a:r>
            <a:r>
              <a:rPr lang="en-US" altLang="ko-KR" sz="2500" dirty="0"/>
              <a:t>n*m </a:t>
            </a:r>
            <a:r>
              <a:rPr lang="ko-KR" altLang="en-US" sz="2500" dirty="0"/>
              <a:t>크기의 배열에 약 </a:t>
            </a:r>
            <a:r>
              <a:rPr lang="en-US" altLang="ko-KR" sz="2500" dirty="0"/>
              <a:t>20%</a:t>
            </a:r>
            <a:r>
              <a:rPr lang="ko-KR" altLang="en-US" sz="2500" dirty="0"/>
              <a:t>이하의 </a:t>
            </a:r>
            <a:endParaRPr lang="en-US" altLang="ko-KR" sz="2500" dirty="0"/>
          </a:p>
          <a:p>
            <a:r>
              <a:rPr lang="ko-KR" altLang="en-US" sz="2500" dirty="0"/>
              <a:t>살아있는 </a:t>
            </a:r>
            <a:r>
              <a:rPr lang="ko-KR" altLang="en-US" sz="2500" dirty="0" err="1"/>
              <a:t>셀을배치하고</a:t>
            </a:r>
            <a:r>
              <a:rPr lang="en-US" altLang="ko-KR" sz="2500" dirty="0"/>
              <a:t>(</a:t>
            </a:r>
            <a:r>
              <a:rPr lang="en-US" altLang="ko-KR" sz="2500" dirty="0" err="1"/>
              <a:t>initCell</a:t>
            </a:r>
            <a:r>
              <a:rPr lang="en-US" altLang="ko-KR" sz="2500" dirty="0"/>
              <a:t> </a:t>
            </a:r>
            <a:r>
              <a:rPr lang="ko-KR" altLang="en-US" sz="2500" dirty="0"/>
              <a:t>함수</a:t>
            </a:r>
            <a:r>
              <a:rPr lang="en-US" altLang="ko-KR" sz="2500" dirty="0"/>
              <a:t>) </a:t>
            </a:r>
            <a:r>
              <a:rPr lang="ko-KR" altLang="en-US" sz="2500" dirty="0"/>
              <a:t>일정 시간이 </a:t>
            </a:r>
            <a:endParaRPr lang="en-US" altLang="ko-KR" sz="2500" dirty="0"/>
          </a:p>
          <a:p>
            <a:r>
              <a:rPr lang="ko-KR" altLang="en-US" sz="2500" dirty="0"/>
              <a:t>지나면 자동으로 다음 세대로 넘어가도록 수정해보자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- 20% </a:t>
            </a:r>
            <a:r>
              <a:rPr lang="ko-KR" altLang="en-US" sz="2500" dirty="0"/>
              <a:t>이하 랜덤 조절</a:t>
            </a:r>
            <a:r>
              <a:rPr lang="en-US" altLang="ko-KR" sz="2500" dirty="0"/>
              <a:t>: if </a:t>
            </a:r>
            <a:r>
              <a:rPr lang="en-US" altLang="ko-KR" sz="2500" dirty="0" err="1"/>
              <a:t>random.randint</a:t>
            </a:r>
            <a:r>
              <a:rPr lang="en-US" altLang="ko-KR" sz="2500" dirty="0"/>
              <a:t>(1,10)&lt;=2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자동 시간 조절</a:t>
            </a:r>
          </a:p>
          <a:p>
            <a:r>
              <a:rPr lang="en-US" altLang="ko-KR" sz="2500" dirty="0" err="1"/>
              <a:t>fpsClock</a:t>
            </a:r>
            <a:r>
              <a:rPr lang="en-US" altLang="ko-KR" sz="2500" dirty="0"/>
              <a:t>=</a:t>
            </a:r>
            <a:r>
              <a:rPr lang="en-US" altLang="ko-KR" sz="2500" dirty="0" err="1"/>
              <a:t>pygame.time.Clock</a:t>
            </a:r>
            <a:r>
              <a:rPr lang="en-US" altLang="ko-KR" sz="2500" dirty="0"/>
              <a:t>()</a:t>
            </a:r>
          </a:p>
          <a:p>
            <a:r>
              <a:rPr lang="en-US" altLang="ko-KR" sz="2500" dirty="0" err="1"/>
              <a:t>fpsClock.tick</a:t>
            </a:r>
            <a:r>
              <a:rPr lang="en-US" altLang="ko-KR" sz="2500" dirty="0"/>
              <a:t>(30) # </a:t>
            </a:r>
            <a:r>
              <a:rPr lang="en-US" altLang="ko-KR" sz="2500" dirty="0" err="1"/>
              <a:t>pygame</a:t>
            </a:r>
            <a:r>
              <a:rPr lang="en-US" altLang="ko-KR" sz="2500" dirty="0"/>
              <a:t> </a:t>
            </a:r>
            <a:r>
              <a:rPr lang="ko-KR" altLang="en-US" sz="2500" dirty="0" err="1"/>
              <a:t>반복문</a:t>
            </a:r>
            <a:r>
              <a:rPr lang="ko-KR" altLang="en-US" sz="2500" dirty="0"/>
              <a:t> 내에 정의</a:t>
            </a:r>
          </a:p>
        </p:txBody>
      </p:sp>
    </p:spTree>
    <p:extLst>
      <p:ext uri="{BB962C8B-B14F-4D97-AF65-F5344CB8AC3E}">
        <p14:creationId xmlns:p14="http://schemas.microsoft.com/office/powerpoint/2010/main" val="18644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200</Words>
  <Application>Microsoft Office PowerPoint</Application>
  <PresentationFormat>와이드스크린</PresentationFormat>
  <Paragraphs>35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강희</dc:creator>
  <cp:lastModifiedBy>정 강희</cp:lastModifiedBy>
  <cp:revision>8</cp:revision>
  <dcterms:created xsi:type="dcterms:W3CDTF">2020-01-05T13:56:01Z</dcterms:created>
  <dcterms:modified xsi:type="dcterms:W3CDTF">2020-02-03T04:36:52Z</dcterms:modified>
</cp:coreProperties>
</file>