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70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4" r:id="rId16"/>
    <p:sldId id="275" r:id="rId17"/>
    <p:sldId id="3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50C8-12DC-4433-B76E-77C940B72A0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541A-291A-4674-BC59-5A452815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F0D53-F5C9-4F27-AAE0-BCB7D7DD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F591B-F2EF-4EB3-AEB6-8C673ACD3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BC9-5928-491A-A7E9-BB771193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F5A0A-840B-4A3E-B571-0DF920C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7AC1-38FE-42B8-B6AB-3EE668F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8FF1-BDF9-42A4-8075-DCE9718F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2BE28-A901-43BA-87F5-FF3D098B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B89FD-37F3-43F0-A268-CAF972B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CBAB-3041-4AF5-AFA0-01EEA9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4D08B-103C-4496-BCF3-3431789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E18BD-CDDA-41FF-BCCB-DDAA963D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F8D4E2-FF78-4968-A412-4BF801B23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3CC78-2D13-454F-983B-B5E84FC4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A4A35-AB9E-4BDD-AD78-BBCC1AF8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485A8-70ED-4386-9A25-CA55750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EA99-2681-448D-B22F-B098F40F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0382D-2666-4ADB-ABFF-6EDD1B1B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6CC25-7E5E-46FA-9769-4E24138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E193F-D589-4849-B293-E6133056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E90A-383D-4909-8C88-F41CB70E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283F-B3BB-401E-98B7-3E822F5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6726C-A2D2-4865-9DA4-432B3C10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9891-0BE3-4643-9A6C-38F1A685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8F895-668D-40CA-9027-0A05E855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B07F-54FE-4349-8A11-D312D7C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40E4-2C4E-4AAD-96B3-EF37D019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7D515-D6E5-447F-BB60-25505C0E2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01914-10F6-4EAD-B9C9-F1F76251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B39E9-6361-47F0-97AC-543E96B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F63AB-6A8D-4EB6-84D0-E25FBCA2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653DA-F639-4D1C-996B-7319B34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3652-F76D-4D48-8B9F-EF968D08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CC9B0-7CDA-4A2A-8A40-80012862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B14FC-E799-41DE-825C-98B51B65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CFA3C-AB36-49A7-9FF6-687BA272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5DE54-BA98-4F57-B541-2893B13B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BFD94-5B77-44D4-8CBB-B87F47E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6F64-7D9E-471B-95E1-17E3CC3E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6FB03-DA0A-4944-9B80-D50B8ED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CC63-3602-4D37-89D8-5DF68B72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E3596-AA18-413E-991C-B9B4A1B1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94273-AB79-4899-8329-1AA6DFE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17AB7-2826-4F07-930B-0AB581B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A07DCA-F2A5-4600-8CF4-BB7BD580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E4ACE-CBAB-49A4-8963-3F9ADD6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34231-CC0B-417E-8801-F533F27D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6D9E-D3CE-4EFE-BA05-1253852E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B08C9-26B7-40B8-9B12-8825B690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4B2CD-B7A4-4560-AE47-3718DB52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D2655-AA5E-4976-82CF-CDFA5995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4F850-6310-42CA-92BE-088A8D79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E0B2C-DAF7-486E-9C8C-49C6379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4B9D-CE54-4139-8BE6-4F8C4E1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A9352-DC66-49E4-96E8-1C2C9D67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96A51-E836-48F7-8095-06AAFC3E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FC948-7552-4491-A7CC-011EFEF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FCAB2-36AC-4CD5-95BF-328276B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233C5-E322-436F-A247-38C094F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CBB90-0E67-49CD-97C6-4BB895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68DEA-2099-4430-9691-A18AEF8D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C3724-AE01-4524-85EF-5043EDF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8294-CC79-4C42-BA15-DC81386A4A2F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D6AB3-BD01-4204-8B57-F77129CE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65557-B993-4C74-8812-E57FD4385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5164" y="1461341"/>
            <a:ext cx="6452901" cy="28083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396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9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Blackjack game, recursive call Practice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93731" y="4855056"/>
            <a:ext cx="4342986" cy="851986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63"/>
              <a:ext cx="2432879" cy="2241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270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23"/>
              <a:ext cx="2774837" cy="11950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440" spc="-135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93" y="1610607"/>
            <a:ext cx="3244449" cy="32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853" y="1406410"/>
            <a:ext cx="5408940" cy="62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2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84887" y="1304764"/>
            <a:ext cx="9198656" cy="3178622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151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Recursive call</a:t>
              </a:r>
              <a:endParaRPr lang="ko-KR" altLang="en-US" sz="3151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</p:grpSp>
    </p:spTree>
    <p:extLst>
      <p:ext uri="{BB962C8B-B14F-4D97-AF65-F5344CB8AC3E}">
        <p14:creationId xmlns:p14="http://schemas.microsoft.com/office/powerpoint/2010/main" val="3245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642B09-D726-4047-B6D9-83848F03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44" y="1127532"/>
            <a:ext cx="8356047" cy="52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1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AF86-41F7-404F-8342-E8A119C4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946819"/>
            <a:ext cx="8132472" cy="5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B5E779-CDB8-4C2F-9C8D-5FCC6D4C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40" y="722589"/>
            <a:ext cx="8299553" cy="54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1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B189C0-E1C8-4372-8863-89D33250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733425"/>
            <a:ext cx="75819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325AB6-AE26-4ACE-AC76-B3B82026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35" y="235154"/>
            <a:ext cx="4488809" cy="4301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7DC6ED-5C1B-4685-ADD2-5ACDBBFC7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85" y="4741091"/>
            <a:ext cx="6724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2B793F-D7D4-41F6-A7A4-3DF755BF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8" y="1397602"/>
            <a:ext cx="5444935" cy="326546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26839B9-935C-4EA7-9679-96A4E74EB57A}"/>
              </a:ext>
            </a:extLst>
          </p:cNvPr>
          <p:cNvGrpSpPr/>
          <p:nvPr/>
        </p:nvGrpSpPr>
        <p:grpSpPr>
          <a:xfrm>
            <a:off x="5358337" y="1310591"/>
            <a:ext cx="6391275" cy="3632614"/>
            <a:chOff x="4410381" y="3030334"/>
            <a:chExt cx="6391275" cy="36326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8E5956-DF98-42CA-84B9-CA70F6278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779"/>
            <a:stretch/>
          </p:blipFill>
          <p:spPr>
            <a:xfrm>
              <a:off x="4410381" y="4370657"/>
              <a:ext cx="6391275" cy="229229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BA04C6-D848-4126-941E-268D2221E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313"/>
            <a:stretch/>
          </p:blipFill>
          <p:spPr>
            <a:xfrm>
              <a:off x="4410381" y="3030334"/>
              <a:ext cx="6391275" cy="1340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95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461320" y="1127865"/>
            <a:ext cx="6970315" cy="4958784"/>
            <a:chOff x="1665912" y="1772816"/>
            <a:chExt cx="4184407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3248303" cy="69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481" b="1" dirty="0"/>
                <a:t>THANK </a:t>
              </a:r>
              <a:r>
                <a:rPr lang="en-US" altLang="ko-KR" sz="6481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6481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6481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6481" b="1" dirty="0">
                  <a:solidFill>
                    <a:schemeClr val="bg1"/>
                  </a:solidFill>
                </a:rPr>
                <a:t> </a:t>
              </a:r>
              <a:endParaRPr lang="ko-KR" altLang="en-US" sz="6481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853" y="1406410"/>
            <a:ext cx="5408940" cy="62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2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84887" y="1304764"/>
            <a:ext cx="9198656" cy="3178622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151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Blackjack</a:t>
              </a:r>
              <a:endParaRPr lang="ko-KR" altLang="en-US" sz="3151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21FCA9-5C1A-477B-8287-405F0077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4" y="0"/>
            <a:ext cx="10544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07C907-C4EA-4903-88A6-E64238EA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62037"/>
            <a:ext cx="9048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F095D1-D241-4150-8C42-117F42F4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75" y="376499"/>
            <a:ext cx="9800671" cy="61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9480CB-339B-45CC-9C40-43728929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19" y="645952"/>
            <a:ext cx="8646308" cy="604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70185-16C1-4D2E-AE2B-432E7D57E5A0}"/>
              </a:ext>
            </a:extLst>
          </p:cNvPr>
          <p:cNvSpPr txBox="1"/>
          <p:nvPr/>
        </p:nvSpPr>
        <p:spPr>
          <a:xfrm>
            <a:off x="1921079" y="27662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9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A65511-5E71-4F6F-B309-CCCF5F36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53" y="982560"/>
            <a:ext cx="10041090" cy="47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AE7AFD-18A7-49E1-B59A-F4A1E15D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050"/>
            <a:ext cx="98298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25A943-0F42-406D-A39D-E33F5F8F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461962"/>
            <a:ext cx="89344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와이드스크린</PresentationFormat>
  <Paragraphs>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강희</dc:creator>
  <cp:lastModifiedBy>정 강희</cp:lastModifiedBy>
  <cp:revision>3</cp:revision>
  <dcterms:created xsi:type="dcterms:W3CDTF">2020-01-05T13:56:01Z</dcterms:created>
  <dcterms:modified xsi:type="dcterms:W3CDTF">2020-01-05T14:20:14Z</dcterms:modified>
</cp:coreProperties>
</file>