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502" r:id="rId2"/>
    <p:sldId id="285" r:id="rId3"/>
    <p:sldId id="503" r:id="rId4"/>
    <p:sldId id="505" r:id="rId5"/>
    <p:sldId id="506" r:id="rId6"/>
    <p:sldId id="507" r:id="rId7"/>
    <p:sldId id="508" r:id="rId8"/>
    <p:sldId id="509" r:id="rId9"/>
    <p:sldId id="504" r:id="rId10"/>
    <p:sldId id="510" r:id="rId11"/>
    <p:sldId id="511" r:id="rId12"/>
    <p:sldId id="512" r:id="rId13"/>
    <p:sldId id="513" r:id="rId14"/>
    <p:sldId id="514" r:id="rId15"/>
    <p:sldId id="516" r:id="rId16"/>
    <p:sldId id="538" r:id="rId17"/>
    <p:sldId id="517" r:id="rId18"/>
    <p:sldId id="530" r:id="rId19"/>
    <p:sldId id="531" r:id="rId20"/>
    <p:sldId id="532" r:id="rId21"/>
    <p:sldId id="533" r:id="rId22"/>
    <p:sldId id="534" r:id="rId23"/>
    <p:sldId id="5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5" autoAdjust="0"/>
    <p:restoredTop sz="92952" autoAdjust="0"/>
  </p:normalViewPr>
  <p:slideViewPr>
    <p:cSldViewPr snapToGrid="0" snapToObjects="1">
      <p:cViewPr varScale="1">
        <p:scale>
          <a:sx n="106" d="100"/>
          <a:sy n="106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F4F-8588-0143-8B8F-9A8F590CAA6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C451E-EBB6-5F47-B7FF-8CCE3876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8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5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6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C451E-EBB6-5F47-B7FF-8CCE3876A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5734-5A4D-1A4F-813E-795A784552A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FE75-8493-D943-905A-468C29251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4488"/>
            <a:ext cx="10915650" cy="46148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Character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Tiger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Hunter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Rabbit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Grass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Pit</a:t>
            </a:r>
          </a:p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World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b="1" kern="0" dirty="0">
                <a:latin typeface="DejaVu LGC Sans" pitchFamily="32" charset="0"/>
                <a:sym typeface="Wingdings" pitchFamily="2" charset="2"/>
              </a:rPr>
              <a:t>10x10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 grid cells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한 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cell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에 딱 한가지의 객체만 존재할 수 있음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(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겹치면 둘 중 하나는 사라짐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Critter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는 맵 밖으로 </a:t>
            </a:r>
            <a:r>
              <a:rPr lang="ko-KR" altLang="en-US" kern="0" dirty="0" err="1">
                <a:latin typeface="DejaVu LGC Sans" pitchFamily="32" charset="0"/>
                <a:sym typeface="Wingdings" pitchFamily="2" charset="2"/>
              </a:rPr>
              <a:t>못나감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7221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600" b="1" kern="0" dirty="0"/>
              <a:t>Requirements &amp; Assumption</a:t>
            </a:r>
          </a:p>
          <a:p>
            <a:pPr>
              <a:lnSpc>
                <a:spcPct val="150000"/>
              </a:lnSpc>
            </a:pPr>
            <a:r>
              <a:rPr lang="ko-KR" altLang="en-US" sz="3800" dirty="0"/>
              <a:t>출력 </a:t>
            </a:r>
            <a:r>
              <a:rPr lang="en-US" altLang="ko-KR" sz="3800" dirty="0"/>
              <a:t>format</a:t>
            </a:r>
          </a:p>
          <a:p>
            <a:pPr lvl="1">
              <a:lnSpc>
                <a:spcPct val="150000"/>
              </a:lnSpc>
            </a:pPr>
            <a:r>
              <a:rPr lang="en-US" altLang="ko-KR" sz="2900" dirty="0"/>
              <a:t>Example slides </a:t>
            </a:r>
            <a:r>
              <a:rPr lang="ko-KR" altLang="en-US" sz="2900" dirty="0"/>
              <a:t>참고하시면 됩니다</a:t>
            </a:r>
            <a:r>
              <a:rPr lang="en-US" altLang="ko-KR" sz="2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800" dirty="0"/>
              <a:t>current time step, Print score, HP, and the number of potions </a:t>
            </a:r>
            <a:r>
              <a:rPr lang="ko-KR" altLang="en-US" sz="3800" dirty="0"/>
              <a:t>을 스크린 상단에 출력하세요</a:t>
            </a:r>
            <a:r>
              <a:rPr lang="en-US" altLang="ko-KR" sz="3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800" dirty="0"/>
              <a:t>critters born, starve, captured, fall in a pit at that step</a:t>
            </a:r>
            <a:r>
              <a:rPr lang="ko-KR" altLang="en-US" sz="3800" dirty="0"/>
              <a:t>을</a:t>
            </a:r>
            <a:r>
              <a:rPr lang="en-US" altLang="ko-KR" sz="3800" dirty="0"/>
              <a:t> </a:t>
            </a:r>
            <a:r>
              <a:rPr lang="ko-KR" altLang="en-US" sz="3800" dirty="0"/>
              <a:t>각 턴마다 스크린 하단에 출력하세요</a:t>
            </a:r>
            <a:r>
              <a:rPr lang="en-US" altLang="ko-KR" sz="3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800" dirty="0"/>
              <a:t>모든</a:t>
            </a:r>
            <a:r>
              <a:rPr lang="en-US" altLang="ko-KR" sz="3800" dirty="0"/>
              <a:t> creatures </a:t>
            </a:r>
            <a:r>
              <a:rPr lang="ko-KR" altLang="en-US" sz="3800" dirty="0"/>
              <a:t>들은 마지막 순간에 사냥에 성공하면 살 수 있습니다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600" dirty="0"/>
              <a:t>Ex) ‘HP </a:t>
            </a:r>
            <a:r>
              <a:rPr lang="ko-KR" altLang="en-US" sz="2600" dirty="0"/>
              <a:t>가</a:t>
            </a:r>
            <a:r>
              <a:rPr lang="en-US" altLang="ko-KR" sz="2600" dirty="0"/>
              <a:t> 1 </a:t>
            </a:r>
            <a:r>
              <a:rPr lang="ko-KR" altLang="en-US" sz="2600" dirty="0"/>
              <a:t>에서</a:t>
            </a:r>
            <a:r>
              <a:rPr lang="en-US" altLang="ko-KR" sz="2600" dirty="0"/>
              <a:t> 0</a:t>
            </a:r>
            <a:r>
              <a:rPr lang="ko-KR" altLang="en-US" sz="2600" dirty="0"/>
              <a:t>으로 바뀌는 순간</a:t>
            </a:r>
            <a:r>
              <a:rPr lang="en-US" altLang="ko-KR" sz="2600" dirty="0"/>
              <a:t>, </a:t>
            </a:r>
            <a:r>
              <a:rPr lang="ko-KR" altLang="en-US" sz="2600" dirty="0"/>
              <a:t>헌터가 사냥에 성공하거나 </a:t>
            </a:r>
            <a:r>
              <a:rPr lang="ko-KR" altLang="en-US" sz="2600" dirty="0" err="1"/>
              <a:t>포션을</a:t>
            </a:r>
            <a:r>
              <a:rPr lang="ko-KR" altLang="en-US" sz="2600" dirty="0"/>
              <a:t> 먹으면 죽지 않습니다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600" b="1" kern="0" dirty="0"/>
              <a:t>Requirements &amp; Assumption</a:t>
            </a:r>
          </a:p>
          <a:p>
            <a:r>
              <a:rPr lang="ko-KR" altLang="en-US" dirty="0"/>
              <a:t>각 턴이 끝나고 나면</a:t>
            </a:r>
            <a:r>
              <a:rPr lang="en-US" altLang="ko-KR" dirty="0"/>
              <a:t>, user input</a:t>
            </a:r>
            <a:r>
              <a:rPr lang="ko-KR" altLang="en-US" dirty="0"/>
              <a:t>을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이동 방향</a:t>
            </a:r>
            <a:r>
              <a:rPr lang="en-US" altLang="ko-KR" dirty="0"/>
              <a:t>’ </a:t>
            </a:r>
            <a:r>
              <a:rPr lang="ko-KR" altLang="en-US" dirty="0"/>
              <a:t>과</a:t>
            </a:r>
            <a:r>
              <a:rPr lang="en-US" altLang="ko-KR" dirty="0"/>
              <a:t> ‘</a:t>
            </a:r>
            <a:r>
              <a:rPr lang="ko-KR" altLang="en-US" dirty="0" err="1"/>
              <a:t>포션</a:t>
            </a:r>
            <a:r>
              <a:rPr lang="ko-KR" altLang="en-US" dirty="0"/>
              <a:t> 사용</a:t>
            </a:r>
            <a:r>
              <a:rPr lang="en-US" altLang="ko-KR" dirty="0"/>
              <a:t>’ </a:t>
            </a:r>
            <a:r>
              <a:rPr lang="ko-KR" altLang="en-US" dirty="0"/>
              <a:t>여부에 대한 인풋을 받아야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첫줄에는</a:t>
            </a:r>
            <a:r>
              <a:rPr lang="ko-KR" altLang="en-US" dirty="0"/>
              <a:t> 이동방향</a:t>
            </a:r>
            <a:r>
              <a:rPr lang="en-US" altLang="ko-KR" dirty="0"/>
              <a:t>, </a:t>
            </a:r>
            <a:r>
              <a:rPr lang="ko-KR" altLang="en-US" dirty="0"/>
              <a:t>그 후에 </a:t>
            </a:r>
            <a:r>
              <a:rPr lang="ko-KR" altLang="en-US" dirty="0" err="1"/>
              <a:t>포션사용에</a:t>
            </a:r>
            <a:r>
              <a:rPr lang="ko-KR" altLang="en-US" dirty="0"/>
              <a:t> 대한 </a:t>
            </a:r>
            <a:r>
              <a:rPr lang="en-US" altLang="ko-KR" dirty="0"/>
              <a:t>input</a:t>
            </a:r>
            <a:r>
              <a:rPr lang="ko-KR" altLang="en-US" dirty="0"/>
              <a:t>을 받습니다</a:t>
            </a:r>
            <a:r>
              <a:rPr lang="en-US" altLang="ko-KR" dirty="0"/>
              <a:t>..</a:t>
            </a:r>
          </a:p>
          <a:p>
            <a:pPr lvl="2"/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slide</a:t>
            </a:r>
            <a:r>
              <a:rPr lang="ko-KR" altLang="en-US" dirty="0"/>
              <a:t>를 참고하세요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3000" dirty="0"/>
              <a:t>Input </a:t>
            </a:r>
            <a:r>
              <a:rPr lang="ko-KR" altLang="en-US" sz="3000" dirty="0"/>
              <a:t>예외처리</a:t>
            </a:r>
            <a:endParaRPr lang="en-US" altLang="ko-KR" sz="3000" dirty="0"/>
          </a:p>
          <a:p>
            <a:pPr lvl="1"/>
            <a:r>
              <a:rPr lang="en-US" altLang="ko-KR" dirty="0"/>
              <a:t>Wrong input</a:t>
            </a:r>
            <a:r>
              <a:rPr lang="ko-KR" altLang="en-US" dirty="0"/>
              <a:t>이 들어올 경우 다시 인풋을 받도록 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47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600" b="1" kern="0" dirty="0"/>
              <a:t>Requirements &amp; Assumption</a:t>
            </a:r>
          </a:p>
          <a:p>
            <a:r>
              <a:rPr lang="ko-KR" altLang="en-US" sz="3200" dirty="0"/>
              <a:t>모든 </a:t>
            </a:r>
            <a:r>
              <a:rPr lang="en-US" altLang="ko-KR" sz="3200" dirty="0"/>
              <a:t>action</a:t>
            </a:r>
            <a:r>
              <a:rPr lang="ko-KR" altLang="en-US" sz="3200" dirty="0"/>
              <a:t>의 우선순위는</a:t>
            </a:r>
            <a:r>
              <a:rPr lang="en-US" altLang="ko-KR" sz="3200" dirty="0"/>
              <a:t> ‘Hunter’, ‘Tiger’, ‘Rabbit’, ‘Grass’</a:t>
            </a:r>
            <a:r>
              <a:rPr lang="ko-KR" altLang="en-US" sz="3200" dirty="0"/>
              <a:t>순으로 진행됩니다</a:t>
            </a:r>
            <a:r>
              <a:rPr lang="en-US" altLang="ko-KR" sz="3200" dirty="0"/>
              <a:t>.</a:t>
            </a:r>
          </a:p>
          <a:p>
            <a:pPr lvl="1"/>
            <a:r>
              <a:rPr lang="ko-KR" altLang="en-US" sz="2800" dirty="0"/>
              <a:t>예를 들어 헌터가 호랑이를 잡고 호랑이가 토끼를 잡는 일이 한 턴에 일어나면</a:t>
            </a:r>
            <a:r>
              <a:rPr lang="en-US" altLang="ko-KR" sz="2800" dirty="0"/>
              <a:t>, </a:t>
            </a:r>
            <a:r>
              <a:rPr lang="ko-KR" altLang="en-US" sz="2800" dirty="0"/>
              <a:t>헌터가 호랑이를 잡기 때문에 토끼는 살게 됩니다</a:t>
            </a:r>
            <a:r>
              <a:rPr lang="en-US" altLang="ko-KR" sz="2800" dirty="0"/>
              <a:t>.</a:t>
            </a:r>
            <a:endParaRPr lang="en-US" altLang="ko-KR" sz="3600" b="1" kern="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7C68C7-2569-4C51-A688-629ADFED4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54821"/>
              </p:ext>
            </p:extLst>
          </p:nvPr>
        </p:nvGraphicFramePr>
        <p:xfrm>
          <a:off x="3748392" y="5125290"/>
          <a:ext cx="1284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047A59-013C-4FC7-8217-29E32ED15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48948"/>
              </p:ext>
            </p:extLst>
          </p:nvPr>
        </p:nvGraphicFramePr>
        <p:xfrm>
          <a:off x="7090306" y="5125290"/>
          <a:ext cx="1284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왼쪽 화살표 9">
            <a:extLst>
              <a:ext uri="{FF2B5EF4-FFF2-40B4-BE49-F238E27FC236}">
                <a16:creationId xmlns:a16="http://schemas.microsoft.com/office/drawing/2014/main" id="{4952597D-AB29-4EBB-874A-1ED5D69C354F}"/>
              </a:ext>
            </a:extLst>
          </p:cNvPr>
          <p:cNvSpPr/>
          <p:nvPr/>
        </p:nvSpPr>
        <p:spPr bwMode="auto">
          <a:xfrm rot="10800000">
            <a:off x="5629059" y="5254606"/>
            <a:ext cx="699247" cy="11220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88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600" b="1" kern="0" dirty="0"/>
              <a:t>Requirements &amp; Assumption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캐릭터들의 클래스를 만드세요</a:t>
            </a:r>
            <a:r>
              <a:rPr lang="en-US" altLang="ko-KR" dirty="0"/>
              <a:t>(Rabbit, Tiger, Hunter, Pit, Grass).</a:t>
            </a:r>
          </a:p>
          <a:p>
            <a:pPr lvl="2"/>
            <a:r>
              <a:rPr lang="en-US" altLang="ko-KR" dirty="0"/>
              <a:t>3 member variables:  </a:t>
            </a:r>
            <a:r>
              <a:rPr lang="en-US" altLang="ko-KR" b="1" dirty="0"/>
              <a:t>x and y </a:t>
            </a:r>
            <a:r>
              <a:rPr lang="ko-KR" altLang="en-US" b="1" dirty="0"/>
              <a:t>좌표와</a:t>
            </a:r>
            <a:r>
              <a:rPr lang="en-US" altLang="ko-KR" dirty="0"/>
              <a:t> </a:t>
            </a:r>
            <a:r>
              <a:rPr lang="en-US" altLang="ko-KR" b="1" dirty="0"/>
              <a:t>lifetime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2 member functions: </a:t>
            </a:r>
            <a:r>
              <a:rPr lang="en-US" altLang="ko-KR" b="1" dirty="0"/>
              <a:t>move</a:t>
            </a:r>
            <a:r>
              <a:rPr lang="en-US" altLang="ko-KR" dirty="0"/>
              <a:t>(), </a:t>
            </a:r>
            <a:r>
              <a:rPr lang="en-US" altLang="ko-KR" b="1" dirty="0"/>
              <a:t>breed</a:t>
            </a:r>
            <a:r>
              <a:rPr lang="en-US" altLang="ko-KR" dirty="0"/>
              <a:t>() </a:t>
            </a:r>
          </a:p>
          <a:p>
            <a:pPr lvl="1"/>
            <a:r>
              <a:rPr lang="ko-KR" altLang="en-US" sz="2000" dirty="0"/>
              <a:t>이 외에도 구현에 필요한 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맴버</a:t>
            </a:r>
            <a:r>
              <a:rPr lang="ko-KR" altLang="en-US" sz="2000" dirty="0"/>
              <a:t> 변수</a:t>
            </a:r>
            <a:r>
              <a:rPr lang="en-US" altLang="ko-KR" sz="2000" dirty="0"/>
              <a:t>, </a:t>
            </a:r>
            <a:r>
              <a:rPr lang="ko-KR" altLang="en-US" sz="2000" dirty="0"/>
              <a:t>함수가 있으면 자유롭게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쓰시면 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‘random’ function</a:t>
            </a:r>
            <a:r>
              <a:rPr lang="ko-KR" altLang="en-US" sz="2000" dirty="0"/>
              <a:t>을</a:t>
            </a:r>
            <a:r>
              <a:rPr lang="en-US" altLang="ko-KR" sz="2000" dirty="0"/>
              <a:t> move()</a:t>
            </a:r>
            <a:r>
              <a:rPr lang="ko-KR" altLang="en-US" sz="2000" dirty="0"/>
              <a:t>를 만들 때 쓰세요</a:t>
            </a:r>
            <a:r>
              <a:rPr lang="en-US" altLang="ko-KR" sz="2000" dirty="0"/>
              <a:t>!</a:t>
            </a:r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354BF1-87D6-452D-8A11-5BAE3ACB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9194"/>
              </p:ext>
            </p:extLst>
          </p:nvPr>
        </p:nvGraphicFramePr>
        <p:xfrm>
          <a:off x="9331055" y="3429000"/>
          <a:ext cx="1602658" cy="99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FDACF9-06A0-4C96-8D45-CD12D98E043B}"/>
              </a:ext>
            </a:extLst>
          </p:cNvPr>
          <p:cNvCxnSpPr/>
          <p:nvPr/>
        </p:nvCxnSpPr>
        <p:spPr bwMode="auto">
          <a:xfrm>
            <a:off x="9331055" y="3322014"/>
            <a:ext cx="48105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5ABA3E-99B9-45E5-A5D0-CAA7B04A3AA0}"/>
              </a:ext>
            </a:extLst>
          </p:cNvPr>
          <p:cNvCxnSpPr/>
          <p:nvPr/>
        </p:nvCxnSpPr>
        <p:spPr bwMode="auto">
          <a:xfrm>
            <a:off x="9233274" y="3473016"/>
            <a:ext cx="0" cy="45300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F29DCE-88CE-4E04-81D0-11A68D0BC7CC}"/>
              </a:ext>
            </a:extLst>
          </p:cNvPr>
          <p:cNvSpPr txBox="1"/>
          <p:nvPr/>
        </p:nvSpPr>
        <p:spPr>
          <a:xfrm>
            <a:off x="9331054" y="30061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75A04-FB12-42EC-924A-A84FF515F375}"/>
              </a:ext>
            </a:extLst>
          </p:cNvPr>
          <p:cNvSpPr txBox="1"/>
          <p:nvPr/>
        </p:nvSpPr>
        <p:spPr>
          <a:xfrm>
            <a:off x="8982083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AE7A7-490A-4989-BC3E-1522DEEB0F2E}"/>
              </a:ext>
            </a:extLst>
          </p:cNvPr>
          <p:cNvSpPr txBox="1"/>
          <p:nvPr/>
        </p:nvSpPr>
        <p:spPr>
          <a:xfrm>
            <a:off x="2464383" y="4122976"/>
            <a:ext cx="6002047" cy="71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Error handling -&gt;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 If the input is not correct, keep asking until it is correct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E60F5-E121-4A8E-9B7F-725A895510A5}"/>
              </a:ext>
            </a:extLst>
          </p:cNvPr>
          <p:cNvSpPr txBox="1"/>
          <p:nvPr/>
        </p:nvSpPr>
        <p:spPr>
          <a:xfrm>
            <a:off x="2454858" y="5125238"/>
            <a:ext cx="60020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Error handling -&gt;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If the number of all objects exceed </a:t>
            </a:r>
            <a:r>
              <a:rPr lang="en-US" altLang="ko-KR">
                <a:solidFill>
                  <a:schemeClr val="tx1"/>
                </a:solidFill>
              </a:rPr>
              <a:t>the 100(10*10</a:t>
            </a:r>
            <a:r>
              <a:rPr lang="en-US" altLang="ko-KR" dirty="0">
                <a:solidFill>
                  <a:schemeClr val="tx1"/>
                </a:solidFill>
              </a:rPr>
              <a:t>), repeat from the beginning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52C4E3-6FDB-4A40-B817-8A3F8F53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11" y="2410695"/>
            <a:ext cx="3853898" cy="14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DAD96-925B-4F27-8C84-AAC7D93BEDB3}"/>
              </a:ext>
            </a:extLst>
          </p:cNvPr>
          <p:cNvSpPr txBox="1"/>
          <p:nvPr/>
        </p:nvSpPr>
        <p:spPr>
          <a:xfrm>
            <a:off x="2780028" y="5885165"/>
            <a:ext cx="537462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Error handling -&gt;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If the input is not correct, keep asking until it is correct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28967" y="1770197"/>
            <a:ext cx="6676742" cy="4035458"/>
            <a:chOff x="2126612" y="1849707"/>
            <a:chExt cx="6676742" cy="4035458"/>
          </a:xfrm>
        </p:grpSpPr>
        <p:grpSp>
          <p:nvGrpSpPr>
            <p:cNvPr id="14" name="Group 13"/>
            <p:cNvGrpSpPr/>
            <p:nvPr/>
          </p:nvGrpSpPr>
          <p:grpSpPr>
            <a:xfrm>
              <a:off x="2126612" y="1849707"/>
              <a:ext cx="6676741" cy="4035458"/>
              <a:chOff x="2126612" y="1849707"/>
              <a:chExt cx="6676741" cy="403545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612" y="2156476"/>
                <a:ext cx="6676741" cy="372868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064"/>
              <a:stretch/>
            </p:blipFill>
            <p:spPr>
              <a:xfrm>
                <a:off x="2126612" y="1849707"/>
                <a:ext cx="6676741" cy="3390727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612" y="5064225"/>
              <a:ext cx="6676742" cy="383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08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03" y="1840396"/>
            <a:ext cx="8334844" cy="46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8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08" y="1931837"/>
            <a:ext cx="7881183" cy="44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43" y="1957541"/>
            <a:ext cx="7917513" cy="44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4" y="1980074"/>
            <a:ext cx="7784892" cy="4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4488"/>
            <a:ext cx="10915650" cy="46148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Simulation Space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52279" y="2246243"/>
            <a:ext cx="7144640" cy="4246632"/>
            <a:chOff x="2252279" y="2246243"/>
            <a:chExt cx="7144640" cy="42466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188E1E-3AAE-459F-870C-CCBCC3245AD8}"/>
                </a:ext>
              </a:extLst>
            </p:cNvPr>
            <p:cNvGrpSpPr/>
            <p:nvPr/>
          </p:nvGrpSpPr>
          <p:grpSpPr>
            <a:xfrm>
              <a:off x="2252279" y="2246243"/>
              <a:ext cx="7144640" cy="4246632"/>
              <a:chOff x="2660840" y="1690688"/>
              <a:chExt cx="8892985" cy="528581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1F954F8-9FFB-4CD4-B65D-2EFA1CFC5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0840" y="1690688"/>
                <a:ext cx="8892985" cy="465963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7A1C4-4A2E-4D0F-9F4B-00EC0F34E2DC}"/>
                  </a:ext>
                </a:extLst>
              </p:cNvPr>
              <p:cNvSpPr txBox="1"/>
              <p:nvPr/>
            </p:nvSpPr>
            <p:spPr>
              <a:xfrm>
                <a:off x="9139139" y="6213664"/>
                <a:ext cx="1812326" cy="762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O : pit         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* : Grass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464260" y="2246243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7119" y="4305265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00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54" y="1974276"/>
            <a:ext cx="7810292" cy="43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1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17" y="1948604"/>
            <a:ext cx="7888366" cy="44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57" y="1858662"/>
            <a:ext cx="8210686" cy="46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1870"/>
            <a:ext cx="10915650" cy="561067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Execution 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sz="36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09" y="1837345"/>
            <a:ext cx="7646181" cy="46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6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Rabbit’s Action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Move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각 턴마다 랜덤으로 </a:t>
            </a:r>
            <a:r>
              <a:rPr lang="ko-KR" altLang="en-US" sz="2900" kern="0" dirty="0" err="1">
                <a:latin typeface="DejaVu LGC Sans" pitchFamily="32" charset="0"/>
                <a:sym typeface="Wingdings" pitchFamily="2" charset="2"/>
              </a:rPr>
              <a:t>한칸씩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 이동합니다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Up, down, left, right</a:t>
            </a:r>
          </a:p>
          <a:p>
            <a:pPr lvl="3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만약 이동한 공간이 맵 밖이거나 자신보다 우선순위가 높은 객체일 때</a:t>
            </a:r>
            <a:endParaRPr lang="en-US" altLang="ko-KR" sz="2600" kern="0" dirty="0">
              <a:latin typeface="DejaVu LGC Sans" pitchFamily="32" charset="0"/>
              <a:sym typeface="Wingdings" pitchFamily="2" charset="2"/>
            </a:endParaRPr>
          </a:p>
          <a:p>
            <a:pPr lvl="4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그 자리에 가만히 있습니다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.(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자기 발로 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hunter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나 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tiger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한테 먹히러 가지는 않습니다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만약 자기가 이동할 수 있는 범위내에 풀이 있는 경우</a:t>
            </a:r>
            <a:endParaRPr lang="en-US" altLang="ko-KR" sz="2900" kern="0" dirty="0">
              <a:latin typeface="DejaVu LGC Sans" pitchFamily="32" charset="0"/>
              <a:sym typeface="Wingdings" pitchFamily="2" charset="2"/>
            </a:endParaRPr>
          </a:p>
          <a:p>
            <a:pPr lvl="3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풀이 있는 곳으로 우선적으로 이동합니다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. (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여러 개인 경우 역시 랜덤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Breed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토끼가 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3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턴 이상 살아있으면  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(lifetime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 이 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3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의 배수가 되는 턴마다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)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한 턴이 끝나고 나서 새끼를 낳습니다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.(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즉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2900" kern="0" dirty="0">
                <a:latin typeface="DejaVu LGC Sans" pitchFamily="32" charset="0"/>
                <a:sym typeface="Wingdings" pitchFamily="2" charset="2"/>
              </a:rPr>
              <a:t>이동한 이후에</a:t>
            </a:r>
            <a:r>
              <a:rPr lang="en-US" altLang="ko-KR" sz="29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3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새끼를 낳을 때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,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 </a:t>
            </a:r>
            <a:r>
              <a:rPr lang="ko-KR" altLang="en-US" sz="2600" kern="0" dirty="0" err="1">
                <a:latin typeface="DejaVu LGC Sans" pitchFamily="32" charset="0"/>
                <a:sym typeface="Wingdings" pitchFamily="2" charset="2"/>
              </a:rPr>
              <a:t>비어있는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 칸에 랜덤으로 낳습니다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만약 </a:t>
            </a:r>
            <a:r>
              <a:rPr lang="ko-KR" altLang="en-US" sz="2600" kern="0" dirty="0" err="1">
                <a:latin typeface="DejaVu LGC Sans" pitchFamily="32" charset="0"/>
                <a:sym typeface="Wingdings" pitchFamily="2" charset="2"/>
              </a:rPr>
              <a:t>비어있는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 칸이 없다면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2600" kern="0" dirty="0">
                <a:latin typeface="DejaVu LGC Sans" pitchFamily="32" charset="0"/>
                <a:sym typeface="Wingdings" pitchFamily="2" charset="2"/>
              </a:rPr>
              <a:t>새끼를 낳지 않습니다</a:t>
            </a:r>
            <a:r>
              <a:rPr lang="en-US" altLang="ko-KR" sz="26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4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600" kern="0" dirty="0"/>
              <a:t>다시 낳으려면 </a:t>
            </a:r>
            <a:r>
              <a:rPr lang="en-US" altLang="ko-KR" sz="2600" kern="0" dirty="0"/>
              <a:t>3</a:t>
            </a:r>
            <a:r>
              <a:rPr lang="ko-KR" altLang="en-US" sz="2600" kern="0" dirty="0"/>
              <a:t>턴을 기다려야 합니다</a:t>
            </a:r>
            <a:r>
              <a:rPr lang="en-US" altLang="ko-KR" sz="2600" kern="0" dirty="0"/>
              <a:t>.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kern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C44918-2AC4-4DC8-881F-AA16CCC1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04780"/>
              </p:ext>
            </p:extLst>
          </p:nvPr>
        </p:nvGraphicFramePr>
        <p:xfrm>
          <a:off x="9680390" y="864943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56DACE6-9F07-4051-9B9C-C353C0ADC9BD}"/>
              </a:ext>
            </a:extLst>
          </p:cNvPr>
          <p:cNvSpPr/>
          <p:nvPr/>
        </p:nvSpPr>
        <p:spPr bwMode="auto">
          <a:xfrm>
            <a:off x="9680390" y="2841660"/>
            <a:ext cx="262964" cy="2749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6238A-A6E6-43C4-A0A3-B1B0A6D3E428}"/>
              </a:ext>
            </a:extLst>
          </p:cNvPr>
          <p:cNvSpPr txBox="1"/>
          <p:nvPr/>
        </p:nvSpPr>
        <p:spPr>
          <a:xfrm>
            <a:off x="10003118" y="2841660"/>
            <a:ext cx="1350682" cy="58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(move, breed)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Rabbit’s Action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200" kern="0" dirty="0">
                <a:latin typeface="DejaVu LGC Sans" pitchFamily="32" charset="0"/>
                <a:sym typeface="Wingdings" pitchFamily="2" charset="2"/>
              </a:rPr>
              <a:t>Starve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400" kern="0" dirty="0">
                <a:latin typeface="DejaVu LGC Sans"/>
                <a:sym typeface="Wingdings" pitchFamily="2" charset="2"/>
              </a:rPr>
              <a:t>마지막 두턴 동안 </a:t>
            </a:r>
            <a:r>
              <a:rPr lang="en-US" altLang="ko-KR" sz="2400" kern="0" dirty="0">
                <a:latin typeface="DejaVu LGC Sans"/>
                <a:sym typeface="Wingdings" pitchFamily="2" charset="2"/>
              </a:rPr>
              <a:t>grass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를 먹지 못했을 경우 토끼는 이동한 후 </a:t>
            </a:r>
            <a:r>
              <a:rPr lang="en-US" altLang="ko-KR" sz="2400" kern="0" dirty="0">
                <a:latin typeface="DejaVu LGC Sans"/>
                <a:sym typeface="Wingdings" pitchFamily="2" charset="2"/>
              </a:rPr>
              <a:t>(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즉</a:t>
            </a:r>
            <a:r>
              <a:rPr lang="en-US" altLang="ko-KR" sz="2400" kern="0" dirty="0">
                <a:latin typeface="DejaVu LGC Sans"/>
                <a:sym typeface="Wingdings" pitchFamily="2" charset="2"/>
              </a:rPr>
              <a:t>, 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마지막 이동에서도 풀을 </a:t>
            </a:r>
            <a:r>
              <a:rPr lang="ko-KR" altLang="en-US" sz="2400" kern="0" dirty="0" err="1">
                <a:latin typeface="DejaVu LGC Sans"/>
                <a:sym typeface="Wingdings" pitchFamily="2" charset="2"/>
              </a:rPr>
              <a:t>못먹을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 경우</a:t>
            </a:r>
            <a:r>
              <a:rPr lang="en-US" altLang="ko-KR" sz="2400" kern="0" dirty="0">
                <a:latin typeface="DejaVu LGC Sans"/>
                <a:sym typeface="Wingdings" pitchFamily="2" charset="2"/>
              </a:rPr>
              <a:t>) 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죽습니다</a:t>
            </a:r>
            <a:r>
              <a:rPr lang="en-US" altLang="ko-KR" sz="2400" kern="0" dirty="0">
                <a:latin typeface="DejaVu LGC Sans"/>
                <a:sym typeface="Wingdings" pitchFamily="2" charset="2"/>
              </a:rPr>
              <a:t>.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400" kern="0" dirty="0">
                <a:latin typeface="DejaVu LGC Sans"/>
                <a:sym typeface="Wingdings" pitchFamily="2" charset="2"/>
              </a:rPr>
              <a:t>만약 새끼를 낳는 턴에 죽는다면 새끼를 </a:t>
            </a:r>
            <a:r>
              <a:rPr lang="ko-KR" altLang="en-US" sz="2400" kern="0" dirty="0" err="1">
                <a:latin typeface="DejaVu LGC Sans"/>
                <a:sym typeface="Wingdings" pitchFamily="2" charset="2"/>
              </a:rPr>
              <a:t>못낳고</a:t>
            </a:r>
            <a:r>
              <a:rPr lang="ko-KR" altLang="en-US" sz="2400" kern="0" dirty="0">
                <a:latin typeface="DejaVu LGC Sans"/>
                <a:sym typeface="Wingdings" pitchFamily="2" charset="2"/>
              </a:rPr>
              <a:t> 죽습니다</a:t>
            </a:r>
            <a:r>
              <a:rPr lang="en-US" altLang="ko-KR" sz="2800" kern="0" dirty="0">
                <a:latin typeface="DejaVu LGC Sans"/>
                <a:sym typeface="Wingdings" pitchFamily="2" charset="2"/>
              </a:rPr>
              <a:t>.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2899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Tiger’s Action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200" kern="0" dirty="0">
                <a:latin typeface="DejaVu LGC Sans" pitchFamily="32" charset="0"/>
                <a:sym typeface="Wingdings" pitchFamily="2" charset="2"/>
              </a:rPr>
              <a:t>Move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2200" kern="0" dirty="0">
                <a:latin typeface="DejaVu LGC Sans" pitchFamily="32" charset="0"/>
                <a:sym typeface="Wingdings" pitchFamily="2" charset="2"/>
              </a:rPr>
              <a:t>토끼와 마찬가지로 각 턴마다 랜덤으로 움직입니다</a:t>
            </a:r>
            <a:r>
              <a:rPr lang="en-US" altLang="ko-KR" sz="22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900" kern="0" dirty="0">
                <a:latin typeface="DejaVu LGC Sans" pitchFamily="32" charset="0"/>
                <a:sym typeface="Wingdings" pitchFamily="2" charset="2"/>
              </a:rPr>
              <a:t>방향 </a:t>
            </a:r>
            <a:r>
              <a:rPr lang="en-US" altLang="ko-KR" sz="1900" kern="0" dirty="0">
                <a:latin typeface="DejaVu LGC Sans" pitchFamily="32" charset="0"/>
                <a:sym typeface="Wingdings" pitchFamily="2" charset="2"/>
              </a:rPr>
              <a:t>: Up, down, left, right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만약 움직였을 때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그 칸에 사냥꾼이 있거나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혹은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맵의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밖으로 나가게 될 경우 그 자리에 가만히 있습니다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만약 인접한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(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이동범위 내에서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)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토끼가 있을 경우 토끼가 있는 칸으로 우선적으로 가서 토끼를 잡아먹습니다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호랑이는 토끼 이외의 것을 먹지 않고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hunter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를 공격하지 않습니다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200" kern="0" dirty="0">
                <a:latin typeface="DejaVu LGC Sans" pitchFamily="32" charset="0"/>
                <a:sym typeface="Wingdings" pitchFamily="2" charset="2"/>
              </a:rPr>
              <a:t>Starve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마지막 두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턴동안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토끼를 먹지 못한 경우 이동한 이후 죽습니다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.(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토끼와 마찬가지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2200" kern="0" dirty="0">
                <a:latin typeface="DejaVu LGC Sans" pitchFamily="32" charset="0"/>
                <a:sym typeface="Wingdings" pitchFamily="2" charset="2"/>
              </a:rPr>
              <a:t>Breed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호랑이가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4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턴동안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생존할 경우 토끼와 유사한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매커니즘으로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새끼를 낳습니다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(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즉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자신이 생존한 기간이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4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의 배수일 경우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Die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와 동시에 일어나면 새끼를 못 낳고 죽습니다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6FE3EA-D940-4BCD-B811-A1BBE1B5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62653"/>
              </p:ext>
            </p:extLst>
          </p:nvPr>
        </p:nvGraphicFramePr>
        <p:xfrm>
          <a:off x="10321674" y="258310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76957B3-1BE1-4158-925E-73B199E4B9F2}"/>
              </a:ext>
            </a:extLst>
          </p:cNvPr>
          <p:cNvSpPr/>
          <p:nvPr/>
        </p:nvSpPr>
        <p:spPr bwMode="auto">
          <a:xfrm>
            <a:off x="10321674" y="2134359"/>
            <a:ext cx="262964" cy="27491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999EF-855C-401A-AEC1-F434ED075AED}"/>
              </a:ext>
            </a:extLst>
          </p:cNvPr>
          <p:cNvSpPr txBox="1"/>
          <p:nvPr/>
        </p:nvSpPr>
        <p:spPr>
          <a:xfrm>
            <a:off x="10644402" y="2134359"/>
            <a:ext cx="1350682" cy="50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(move, breed, hunt)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Hunter’s Action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Move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User Input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을 통해서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hunter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를 움직일 수 있습니다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Up: ‘w’, Down: ‘s’, Left: ‘a’, Right: ‘d’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Upper Left : ‘</a:t>
            </a:r>
            <a:r>
              <a:rPr lang="en-US" altLang="ko-KR" kern="0" dirty="0" err="1">
                <a:latin typeface="DejaVu LGC Sans" pitchFamily="32" charset="0"/>
                <a:sym typeface="Wingdings" pitchFamily="2" charset="2"/>
              </a:rPr>
              <a:t>wa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’ , Upper Right : ‘wd’ , Lower Left : ‘</a:t>
            </a:r>
            <a:r>
              <a:rPr lang="en-US" altLang="ko-KR" kern="0" dirty="0" err="1">
                <a:latin typeface="DejaVu LGC Sans" pitchFamily="32" charset="0"/>
                <a:sym typeface="Wingdings" pitchFamily="2" charset="2"/>
              </a:rPr>
              <a:t>sa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’ , Lower Right : ‘</a:t>
            </a:r>
            <a:r>
              <a:rPr lang="en-US" altLang="ko-KR" kern="0" dirty="0" err="1">
                <a:latin typeface="DejaVu LGC Sans" pitchFamily="32" charset="0"/>
                <a:sym typeface="Wingdings" pitchFamily="2" charset="2"/>
              </a:rPr>
              <a:t>sd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’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만약 유저가 헌터를 토끼나 호랑이가 있는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cell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로 이동시키면 그 장소에 있던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critter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들은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사냥당합니다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700" dirty="0"/>
              <a:t>만약 헌터가 맵 밖으로 나가려고 하면 원래 장소에 그대로 있습니다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HP</a:t>
            </a:r>
          </a:p>
          <a:p>
            <a:pPr lvl="3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Maximum HP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는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5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입니다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HP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는 한 턴에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1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씩 감소합니다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토끼를 사냥할 경우 사냥꾼의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HP+=2(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단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최대값은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못넘음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호랑이를 사냥할 경우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풀피가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됩니다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2E1747-C35A-4465-A051-BCCE5B52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94100"/>
              </p:ext>
            </p:extLst>
          </p:nvPr>
        </p:nvGraphicFramePr>
        <p:xfrm>
          <a:off x="10305344" y="167191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1EACC7-3A86-44CE-BFCA-7BAA6D867AD7}"/>
              </a:ext>
            </a:extLst>
          </p:cNvPr>
          <p:cNvSpPr/>
          <p:nvPr/>
        </p:nvSpPr>
        <p:spPr bwMode="auto">
          <a:xfrm>
            <a:off x="10305344" y="2143908"/>
            <a:ext cx="262964" cy="274918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646E-DFF3-430E-9AC7-3FAC70632756}"/>
              </a:ext>
            </a:extLst>
          </p:cNvPr>
          <p:cNvSpPr txBox="1"/>
          <p:nvPr/>
        </p:nvSpPr>
        <p:spPr>
          <a:xfrm>
            <a:off x="10628072" y="2143908"/>
            <a:ext cx="1350682" cy="58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(move, hunt)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9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Hunter’s Action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Score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토끼를 사냥할 경우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1 point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호랑이를 사냥할 경우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2 point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Potion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사냥꾼이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포션을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마실 경우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HP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가 다시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풀피로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찹니다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Input ‘y’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는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포션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복용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or ‘n’ 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은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포션을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먹지 않는다는 겁니다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매 턴마다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포션을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마실지에 대한 여부를 물어보고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sz="1700" kern="0" dirty="0" err="1">
                <a:latin typeface="DejaVu LGC Sans" pitchFamily="32" charset="0"/>
                <a:sym typeface="Wingdings" pitchFamily="2" charset="2"/>
              </a:rPr>
              <a:t>포션이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0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개면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Y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를 눌러도 피가 차지 않습니다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ko-KR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Finish of game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헌터의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hp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가 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0</a:t>
            </a: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이 되면 게임이 종료됩니다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sz="1700" kern="0" dirty="0">
                <a:latin typeface="DejaVu LGC Sans" pitchFamily="32" charset="0"/>
                <a:sym typeface="Wingdings" pitchFamily="2" charset="2"/>
              </a:rPr>
              <a:t>헌터가 함정에 빠질 경우에도 게임이 종료됩니다</a:t>
            </a:r>
            <a:r>
              <a:rPr lang="en-US" altLang="ko-KR" sz="1700" kern="0" dirty="0">
                <a:latin typeface="DejaVu LGC Sans" pitchFamily="32" charset="0"/>
                <a:sym typeface="Wingdings" pitchFamily="2" charset="2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2E1747-C35A-4465-A051-BCCE5B52A54E}"/>
              </a:ext>
            </a:extLst>
          </p:cNvPr>
          <p:cNvGraphicFramePr>
            <a:graphicFrameLocks noGrp="1"/>
          </p:cNvGraphicFramePr>
          <p:nvPr/>
        </p:nvGraphicFramePr>
        <p:xfrm>
          <a:off x="10305344" y="167191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1EACC7-3A86-44CE-BFCA-7BAA6D867AD7}"/>
              </a:ext>
            </a:extLst>
          </p:cNvPr>
          <p:cNvSpPr/>
          <p:nvPr/>
        </p:nvSpPr>
        <p:spPr bwMode="auto">
          <a:xfrm>
            <a:off x="10305344" y="2143908"/>
            <a:ext cx="262964" cy="274918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646E-DFF3-430E-9AC7-3FAC70632756}"/>
              </a:ext>
            </a:extLst>
          </p:cNvPr>
          <p:cNvSpPr txBox="1"/>
          <p:nvPr/>
        </p:nvSpPr>
        <p:spPr>
          <a:xfrm>
            <a:off x="10628072" y="2143908"/>
            <a:ext cx="1350682" cy="58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(move, hunt)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5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/>
              <a:t>Grass and Pit</a:t>
            </a:r>
            <a:endParaRPr lang="en-US" altLang="ko-KR" sz="1800" kern="0" dirty="0">
              <a:latin typeface="DejaVu LGC Sans" pitchFamily="32" charset="0"/>
              <a:sym typeface="Wingdings" pitchFamily="2" charset="2"/>
            </a:endParaRP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Grass and Pit 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는 움직이거나 굶어 죽거나 번식하지 않습니다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잔디가 토끼에게 먹힐 경우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잔디는 다른 빈 장소에 다시 자랍니다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사냥꾼이나 호랑이에게 밟힐 경우 그 자리에 다시 납니다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항상 일정한 수 유지 </a:t>
            </a:r>
            <a:endParaRPr lang="en-US" altLang="ko-KR" kern="0" dirty="0">
              <a:latin typeface="DejaVu LGC Sans" pitchFamily="32" charset="0"/>
              <a:sym typeface="Wingdings" pitchFamily="2" charset="2"/>
            </a:endParaRP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critter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가 함정에 빠지면 죽습니다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Critter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들은 함정이 </a:t>
            </a:r>
            <a:r>
              <a:rPr lang="ko-KR" altLang="en-US" kern="0" dirty="0" err="1">
                <a:latin typeface="DejaVu LGC Sans" pitchFamily="32" charset="0"/>
                <a:sym typeface="Wingdings" pitchFamily="2" charset="2"/>
              </a:rPr>
              <a:t>어디있는지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 모릅니다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 (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이동할 때 빈칸처럼 인식함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)</a:t>
            </a:r>
          </a:p>
          <a:p>
            <a:pPr lvl="2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새끼를 낳을 때 함정에 낳을 수도 있는데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, </a:t>
            </a:r>
            <a:r>
              <a:rPr lang="ko-KR" altLang="en-US" kern="0" dirty="0">
                <a:latin typeface="DejaVu LGC Sans" pitchFamily="32" charset="0"/>
                <a:sym typeface="Wingdings" pitchFamily="2" charset="2"/>
              </a:rPr>
              <a:t>그 경우 새끼는 바로 죽습니다</a:t>
            </a:r>
            <a:r>
              <a:rPr lang="en-US" altLang="ko-KR" kern="0" dirty="0">
                <a:latin typeface="DejaVu LGC Sans" pitchFamily="32" charset="0"/>
                <a:sym typeface="Wingdings" pitchFamily="2" charset="2"/>
              </a:rPr>
              <a:t>.</a:t>
            </a:r>
          </a:p>
          <a:p>
            <a:pPr lvl="1">
              <a:lnSpc>
                <a:spcPct val="13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ko-KR" altLang="en-US" kern="0" dirty="0">
                <a:latin typeface="DejaVu LGC Sans" pitchFamily="32" charset="0"/>
              </a:rPr>
              <a:t>함정의 자리는 항상 일정합니다</a:t>
            </a:r>
            <a:r>
              <a:rPr lang="en-US" altLang="ko-KR" kern="0" dirty="0">
                <a:latin typeface="DejaVu LGC Sans" pitchFamily="32" charset="0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2E1747-C35A-4465-A051-BCCE5B52A54E}"/>
              </a:ext>
            </a:extLst>
          </p:cNvPr>
          <p:cNvGraphicFramePr>
            <a:graphicFrameLocks noGrp="1"/>
          </p:cNvGraphicFramePr>
          <p:nvPr/>
        </p:nvGraphicFramePr>
        <p:xfrm>
          <a:off x="10305344" y="167191"/>
          <a:ext cx="1673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1EACC7-3A86-44CE-BFCA-7BAA6D867AD7}"/>
              </a:ext>
            </a:extLst>
          </p:cNvPr>
          <p:cNvSpPr/>
          <p:nvPr/>
        </p:nvSpPr>
        <p:spPr bwMode="auto">
          <a:xfrm>
            <a:off x="10305344" y="2143908"/>
            <a:ext cx="262964" cy="274918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646E-DFF3-430E-9AC7-3FAC70632756}"/>
              </a:ext>
            </a:extLst>
          </p:cNvPr>
          <p:cNvSpPr txBox="1"/>
          <p:nvPr/>
        </p:nvSpPr>
        <p:spPr>
          <a:xfrm>
            <a:off x="10628072" y="2143908"/>
            <a:ext cx="1350682" cy="58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available cell 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(move, hunt)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– Survival Game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92"/>
            <a:ext cx="10915650" cy="524351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ko-KR" sz="3200" b="1" kern="0" dirty="0"/>
              <a:t>Requirements &amp; Assumption</a:t>
            </a:r>
          </a:p>
          <a:p>
            <a:r>
              <a:rPr lang="ko-KR" altLang="en-US" dirty="0"/>
              <a:t>처음에 토끼</a:t>
            </a:r>
            <a:r>
              <a:rPr lang="en-US" altLang="ko-KR" dirty="0"/>
              <a:t>, </a:t>
            </a:r>
            <a:r>
              <a:rPr lang="ko-KR" altLang="en-US" dirty="0"/>
              <a:t>호랑이</a:t>
            </a:r>
            <a:r>
              <a:rPr lang="en-US" altLang="ko-KR" dirty="0"/>
              <a:t>, </a:t>
            </a:r>
            <a:r>
              <a:rPr lang="ko-KR" altLang="en-US" dirty="0"/>
              <a:t>함정</a:t>
            </a:r>
            <a:r>
              <a:rPr lang="en-US" altLang="ko-KR" dirty="0"/>
              <a:t>, </a:t>
            </a:r>
            <a:r>
              <a:rPr lang="ko-KR" altLang="en-US" dirty="0"/>
              <a:t>풀의 수를 </a:t>
            </a:r>
            <a:r>
              <a:rPr lang="en-US" altLang="ko-KR" dirty="0"/>
              <a:t>User Input</a:t>
            </a:r>
            <a:r>
              <a:rPr lang="ko-KR" altLang="en-US" dirty="0"/>
              <a:t>으로 지정해줍니다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Draw 2-dimensional world</a:t>
            </a:r>
          </a:p>
          <a:p>
            <a:pPr lvl="1"/>
            <a:r>
              <a:rPr lang="en-US" altLang="ko-KR" dirty="0"/>
              <a:t>‘R’ for rabbits</a:t>
            </a:r>
          </a:p>
          <a:p>
            <a:pPr lvl="1"/>
            <a:r>
              <a:rPr lang="en-US" altLang="ko-KR" dirty="0"/>
              <a:t>‘T’ for tigers</a:t>
            </a:r>
          </a:p>
          <a:p>
            <a:pPr lvl="1"/>
            <a:r>
              <a:rPr lang="en-US" altLang="ko-KR" dirty="0"/>
              <a:t>‘H’ for hunters</a:t>
            </a:r>
          </a:p>
          <a:p>
            <a:pPr lvl="1"/>
            <a:r>
              <a:rPr lang="en-US" altLang="ko-KR" dirty="0"/>
              <a:t>‘O’ for pits</a:t>
            </a:r>
          </a:p>
          <a:p>
            <a:pPr lvl="1"/>
            <a:r>
              <a:rPr lang="en-US" altLang="ko-KR" dirty="0"/>
              <a:t>‘*’ for grasses</a:t>
            </a:r>
          </a:p>
          <a:p>
            <a:pPr lvl="1"/>
            <a:r>
              <a:rPr lang="en-US" altLang="ko-KR" dirty="0"/>
              <a:t>‘-’ for empty cell</a:t>
            </a:r>
          </a:p>
          <a:p>
            <a:pPr lvl="1"/>
            <a:r>
              <a:rPr lang="en-US" altLang="ko-KR" dirty="0"/>
              <a:t>Use a 10X10 2-dimensional array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0978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1124</Words>
  <Application>Microsoft Office PowerPoint</Application>
  <PresentationFormat>와이드스크린</PresentationFormat>
  <Paragraphs>260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DejaVu LGC Sans</vt:lpstr>
      <vt:lpstr>돋움</vt:lpstr>
      <vt:lpstr>맑은 고딕</vt:lpstr>
      <vt:lpstr>Arial</vt:lpstr>
      <vt:lpstr>Calibri</vt:lpstr>
      <vt:lpstr>Calibri Light</vt:lpstr>
      <vt:lpstr>Wingdings</vt:lpstr>
      <vt:lpstr>Office Theme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  <vt:lpstr>Problem – Survival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건희 남</dc:creator>
  <cp:lastModifiedBy>정강희</cp:lastModifiedBy>
  <cp:revision>175</cp:revision>
  <dcterms:created xsi:type="dcterms:W3CDTF">2018-10-05T03:58:24Z</dcterms:created>
  <dcterms:modified xsi:type="dcterms:W3CDTF">2019-07-09T07:05:14Z</dcterms:modified>
</cp:coreProperties>
</file>