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76" y="2176844"/>
            <a:ext cx="8911828" cy="41513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687" y="1326594"/>
            <a:ext cx="4557998" cy="168249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29" y="7638812"/>
            <a:ext cx="7002161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6" y="13573"/>
            <a:ext cx="7262479" cy="21579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87" y="1125284"/>
            <a:ext cx="10673191" cy="1389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6" y="13573"/>
            <a:ext cx="7262479" cy="21579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87" y="1125284"/>
            <a:ext cx="10673191" cy="138988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69" y="2616041"/>
            <a:ext cx="16236172" cy="138988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462" y="6772275"/>
            <a:ext cx="3712035" cy="138988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7895" y="4682014"/>
            <a:ext cx="5208794" cy="1389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6" y="13573"/>
            <a:ext cx="7262479" cy="21579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87" y="1125284"/>
            <a:ext cx="10673191" cy="138988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69" y="2616041"/>
            <a:ext cx="16236172" cy="138988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69" y="3990927"/>
            <a:ext cx="16236172" cy="138988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69" y="4900470"/>
            <a:ext cx="16236172" cy="1389888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69" y="5794010"/>
            <a:ext cx="16236172" cy="138988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69" y="6671548"/>
            <a:ext cx="16236172" cy="13898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6" y="13573"/>
            <a:ext cx="7262479" cy="21579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87" y="1125284"/>
            <a:ext cx="10673191" cy="138988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69" y="2616041"/>
            <a:ext cx="16236172" cy="138988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9" y="3702034"/>
            <a:ext cx="16236172" cy="186537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9" y="5092922"/>
            <a:ext cx="16236172" cy="186537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586" y="8809958"/>
            <a:ext cx="12180094" cy="13771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6" y="13573"/>
            <a:ext cx="7262479" cy="21579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87" y="1125284"/>
            <a:ext cx="10673191" cy="138988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50" y="3756612"/>
            <a:ext cx="935502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6" y="13573"/>
            <a:ext cx="7262479" cy="21579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87" y="1125284"/>
            <a:ext cx="10673191" cy="138988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69" y="2616041"/>
            <a:ext cx="16236172" cy="138988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654" y="3598307"/>
            <a:ext cx="2961799" cy="138988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803" y="8046863"/>
            <a:ext cx="5160074" cy="1755648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8476" y="3598164"/>
            <a:ext cx="2961799" cy="138988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55910" y="7967567"/>
            <a:ext cx="5160074" cy="1755648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2260" y="3598164"/>
            <a:ext cx="2961799" cy="1389888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669" y="7757255"/>
            <a:ext cx="5523119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6" y="13573"/>
            <a:ext cx="7262479" cy="21579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87" y="1125284"/>
            <a:ext cx="10673191" cy="138988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523" y="3339560"/>
            <a:ext cx="2961799" cy="138988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672" y="7708821"/>
            <a:ext cx="5160074" cy="175564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3345" y="3339417"/>
            <a:ext cx="2961799" cy="1389888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0637" y="7708821"/>
            <a:ext cx="5160074" cy="175564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7129" y="3339417"/>
            <a:ext cx="2961799" cy="1389888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27" y="7708821"/>
            <a:ext cx="5523119" cy="1755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6" y="13573"/>
            <a:ext cx="7262479" cy="21579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87" y="1125284"/>
            <a:ext cx="10673191" cy="138988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" y="2927366"/>
            <a:ext cx="16236172" cy="157276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69" y="4204954"/>
            <a:ext cx="16236172" cy="138988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69" y="5386959"/>
            <a:ext cx="16236172" cy="1389888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69" y="6650117"/>
            <a:ext cx="16236172" cy="138988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69" y="7955709"/>
            <a:ext cx="16236172" cy="1389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6" y="13573"/>
            <a:ext cx="7262479" cy="21579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87" y="1125284"/>
            <a:ext cx="10673191" cy="1389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mangoboard.net_11757069</dc:creator>
  <cp:lastModifiedBy>mangoboard.net_11757069</cp:lastModifiedBy>
  <cp:revision>1</cp:revision>
  <dcterms:created xsi:type="dcterms:W3CDTF">2021-09-15T06:42:27Z</dcterms:created>
  <dcterms:modified xsi:type="dcterms:W3CDTF">2021-09-15T06:42:27Z</dcterms:modified>
</cp:coreProperties>
</file>