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0" r:id="rId6"/>
    <p:sldId id="261" r:id="rId7"/>
    <p:sldId id="270" r:id="rId8"/>
    <p:sldId id="269" r:id="rId9"/>
    <p:sldId id="268" r:id="rId10"/>
    <p:sldId id="272" r:id="rId11"/>
    <p:sldId id="274" r:id="rId12"/>
    <p:sldId id="275" r:id="rId13"/>
    <p:sldId id="273" r:id="rId14"/>
    <p:sldId id="26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32"/>
  </p:normalViewPr>
  <p:slideViewPr>
    <p:cSldViewPr snapToGrid="0" snapToObjects="1">
      <p:cViewPr varScale="1">
        <p:scale>
          <a:sx n="140" d="100"/>
          <a:sy n="140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9E7A5-410B-5E42-893E-C6DF11DB6AED}" type="datetimeFigureOut">
              <a:rPr kumimoji="1" lang="zh-TW" altLang="en-US" smtClean="0"/>
              <a:t>2017/1/13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CBA0-59F7-EE4C-A331-58AFE12AF42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104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baseline="0">
                <a:latin typeface="Times New Roman" charset="0"/>
                <a:ea typeface="標楷體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Times New Roman" charset="0"/>
                <a:ea typeface="標楷體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A00E-3353-D746-9BDF-88DB1ED93982}" type="datetimeFigureOut">
              <a:rPr kumimoji="1" lang="zh-TW" altLang="en-US" smtClean="0"/>
              <a:t>2017/1/13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70045A7-67E6-1D47-8FC2-628760DEFAE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A00E-3353-D746-9BDF-88DB1ED93982}" type="datetimeFigureOut">
              <a:rPr kumimoji="1" lang="zh-TW" altLang="en-US" smtClean="0"/>
              <a:t>2017/1/13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45A7-67E6-1D47-8FC2-628760DEFAE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A00E-3353-D746-9BDF-88DB1ED93982}" type="datetimeFigureOut">
              <a:rPr kumimoji="1" lang="zh-TW" altLang="en-US" smtClean="0"/>
              <a:t>2017/1/13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45A7-67E6-1D47-8FC2-628760DEFAE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charset="0"/>
                <a:ea typeface="標楷體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latin typeface="Times New Roman" charset="0"/>
                <a:ea typeface="標楷體" charset="-120"/>
              </a:defRPr>
            </a:lvl1pPr>
            <a:lvl2pPr>
              <a:defRPr>
                <a:latin typeface="Times New Roman" charset="0"/>
                <a:ea typeface="標楷體" charset="-120"/>
              </a:defRPr>
            </a:lvl2pPr>
            <a:lvl3pPr>
              <a:defRPr>
                <a:latin typeface="Times New Roman" charset="0"/>
                <a:ea typeface="標楷體" charset="-120"/>
              </a:defRPr>
            </a:lvl3pPr>
            <a:lvl4pPr>
              <a:defRPr>
                <a:latin typeface="Times New Roman" charset="0"/>
                <a:ea typeface="標楷體" charset="-120"/>
              </a:defRPr>
            </a:lvl4pPr>
            <a:lvl5pPr>
              <a:defRPr>
                <a:latin typeface="Times New Roman" charset="0"/>
                <a:ea typeface="標楷體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A00E-3353-D746-9BDF-88DB1ED93982}" type="datetimeFigureOut">
              <a:rPr kumimoji="1" lang="zh-TW" altLang="en-US" smtClean="0"/>
              <a:t>2017/1/13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45A7-67E6-1D47-8FC2-628760DEFAE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A00E-3353-D746-9BDF-88DB1ED93982}" type="datetimeFigureOut">
              <a:rPr kumimoji="1" lang="zh-TW" altLang="en-US" smtClean="0"/>
              <a:t>2017/1/13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45A7-67E6-1D47-8FC2-628760DEFAE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A00E-3353-D746-9BDF-88DB1ED93982}" type="datetimeFigureOut">
              <a:rPr kumimoji="1" lang="zh-TW" altLang="en-US" smtClean="0"/>
              <a:t>2017/1/13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45A7-67E6-1D47-8FC2-628760DEFAE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A00E-3353-D746-9BDF-88DB1ED93982}" type="datetimeFigureOut">
              <a:rPr kumimoji="1" lang="zh-TW" altLang="en-US" smtClean="0"/>
              <a:t>2017/1/13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45A7-67E6-1D47-8FC2-628760DEFAE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A00E-3353-D746-9BDF-88DB1ED93982}" type="datetimeFigureOut">
              <a:rPr kumimoji="1" lang="zh-TW" altLang="en-US" smtClean="0"/>
              <a:t>2017/1/13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45A7-67E6-1D47-8FC2-628760DEFAE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A00E-3353-D746-9BDF-88DB1ED93982}" type="datetimeFigureOut">
              <a:rPr kumimoji="1" lang="zh-TW" altLang="en-US" smtClean="0"/>
              <a:t>2017/1/13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45A7-67E6-1D47-8FC2-628760DEFA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A00E-3353-D746-9BDF-88DB1ED93982}" type="datetimeFigureOut">
              <a:rPr kumimoji="1" lang="zh-TW" altLang="en-US" smtClean="0"/>
              <a:t>2017/1/13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45A7-67E6-1D47-8FC2-628760DEFAE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84A00E-3353-D746-9BDF-88DB1ED93982}" type="datetimeFigureOut">
              <a:rPr kumimoji="1" lang="zh-TW" altLang="en-US" smtClean="0"/>
              <a:t>2017/1/13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45A7-67E6-1D47-8FC2-628760DEFAE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A00E-3353-D746-9BDF-88DB1ED93982}" type="datetimeFigureOut">
              <a:rPr kumimoji="1" lang="zh-TW" altLang="en-US" smtClean="0"/>
              <a:t>2017/1/13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70045A7-67E6-1D47-8FC2-628760DEFAE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9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tx1"/>
          </a:solidFill>
          <a:effectLst/>
          <a:latin typeface="Times New Roman" charset="0"/>
          <a:ea typeface="標楷體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Times New Roman" charset="0"/>
          <a:ea typeface="標楷體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Times New Roman" charset="0"/>
          <a:ea typeface="標楷體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Times New Roman" charset="0"/>
          <a:ea typeface="標楷體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Times New Roman" charset="0"/>
          <a:ea typeface="標楷體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Times New Roman" charset="0"/>
          <a:ea typeface="標楷體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57984" y="866306"/>
            <a:ext cx="9463797" cy="2541431"/>
          </a:xfrm>
        </p:spPr>
        <p:txBody>
          <a:bodyPr/>
          <a:lstStyle/>
          <a:p>
            <a:r>
              <a:rPr kumimoji="1" lang="zh-TW" altLang="en-US" dirty="0" smtClean="0"/>
              <a:t>社群多媒體分析期末報告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32820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2400" dirty="0" smtClean="0"/>
              <a:t>姓名：資工碩一 </a:t>
            </a:r>
            <a:r>
              <a:rPr kumimoji="1" lang="en-US" altLang="zh-TW" sz="2400" dirty="0" smtClean="0"/>
              <a:t>M10515029 </a:t>
            </a:r>
            <a:r>
              <a:rPr kumimoji="1" lang="zh-TW" altLang="en-US" sz="2400" dirty="0" smtClean="0"/>
              <a:t>陳俊賢</a:t>
            </a:r>
            <a:endParaRPr kumimoji="1" lang="en-US" altLang="zh-TW" sz="2400" dirty="0" smtClean="0"/>
          </a:p>
          <a:p>
            <a:pPr algn="ctr"/>
            <a:r>
              <a:rPr kumimoji="1" lang="zh-TW" altLang="en-US" sz="2400" dirty="0" smtClean="0"/>
              <a:t>日期：</a:t>
            </a:r>
            <a:r>
              <a:rPr kumimoji="1" lang="en-US" altLang="zh-TW" sz="2400" dirty="0" smtClean="0"/>
              <a:t>2017/01/13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278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資料統計</a:t>
            </a:r>
            <a:r>
              <a:rPr lang="zh-TW" altLang="en-US" dirty="0"/>
              <a:t>與結果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7" y="2027490"/>
            <a:ext cx="3943542" cy="394354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17" y="2027490"/>
            <a:ext cx="3943542" cy="39435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367" y="2027490"/>
            <a:ext cx="3943542" cy="39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資料統計</a:t>
            </a:r>
            <a:r>
              <a:rPr lang="zh-TW" altLang="en-US" dirty="0"/>
              <a:t>與結果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6" y="1988692"/>
            <a:ext cx="3964052" cy="396405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56" y="1988692"/>
            <a:ext cx="3964052" cy="39640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66" y="1988692"/>
            <a:ext cx="3964052" cy="39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資料統計</a:t>
            </a:r>
            <a:r>
              <a:rPr lang="zh-TW" altLang="en-US" dirty="0"/>
              <a:t>與結果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8" y="1988692"/>
            <a:ext cx="3939001" cy="393900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538" y="1988692"/>
            <a:ext cx="3939001" cy="39390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998" y="1988691"/>
            <a:ext cx="3939001" cy="39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5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資料統計</a:t>
            </a:r>
            <a:r>
              <a:rPr lang="zh-TW" altLang="en-US" dirty="0"/>
              <a:t>與結果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0" y="1988692"/>
            <a:ext cx="4030441" cy="403044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13" y="1988691"/>
            <a:ext cx="4030441" cy="40304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54" y="1979547"/>
            <a:ext cx="4030441" cy="40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1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結語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這個作業使用到 </a:t>
            </a:r>
            <a:r>
              <a:rPr kumimoji="1" lang="en-US" altLang="zh-TW" dirty="0" err="1" smtClean="0"/>
              <a:t>pyes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連結</a:t>
            </a:r>
            <a:r>
              <a:rPr lang="zh-TW" altLang="zh-TW" dirty="0" smtClean="0"/>
              <a:t>ElasticSearch</a:t>
            </a:r>
            <a:r>
              <a:rPr lang="zh-TW" altLang="en-US" dirty="0" smtClean="0"/>
              <a:t>，用</a:t>
            </a:r>
            <a:r>
              <a:rPr lang="en-US" altLang="zh-TW" dirty="0" err="1" smtClean="0"/>
              <a:t>bokeh</a:t>
            </a:r>
            <a:r>
              <a:rPr lang="zh-TW" altLang="en-US" dirty="0" smtClean="0"/>
              <a:t>畫出長條圖跟箱型圖</a:t>
            </a:r>
            <a:endParaRPr lang="en-US" altLang="zh-TW" dirty="0" smtClean="0"/>
          </a:p>
          <a:p>
            <a:r>
              <a:rPr kumimoji="1" lang="zh-TW" altLang="en-US" dirty="0" smtClean="0"/>
              <a:t>利用簡單的分析可以看出紛絲頁的熱門程度</a:t>
            </a:r>
            <a:endParaRPr kumimoji="1" lang="en-US" altLang="zh-TW" dirty="0" smtClean="0"/>
          </a:p>
          <a:p>
            <a:r>
              <a:rPr kumimoji="1" lang="zh-TW" altLang="en-US" dirty="0" smtClean="0"/>
              <a:t>未來方向</a:t>
            </a:r>
            <a:endParaRPr kumimoji="1" lang="en-US" altLang="zh-TW" dirty="0" smtClean="0"/>
          </a:p>
          <a:p>
            <a:pPr lvl="1"/>
            <a:r>
              <a:rPr kumimoji="1" lang="zh-TW" altLang="en-US" sz="2000" dirty="0" smtClean="0"/>
              <a:t>紛絲頁之間紛絲的流動方向</a:t>
            </a:r>
            <a:endParaRPr kumimoji="1" lang="en-US" altLang="zh-TW" sz="2000" dirty="0" smtClean="0"/>
          </a:p>
          <a:p>
            <a:pPr lvl="1"/>
            <a:r>
              <a:rPr kumimoji="1" lang="zh-TW" altLang="en-US" sz="2000" dirty="0" smtClean="0"/>
              <a:t>判斷留言的情緒</a:t>
            </a:r>
            <a:endParaRPr kumimoji="1" lang="en-US" altLang="zh-TW" sz="2000" dirty="0"/>
          </a:p>
          <a:p>
            <a:pPr lvl="1"/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10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報告大綱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 smtClean="0"/>
              <a:t>背景</a:t>
            </a:r>
            <a:r>
              <a:rPr lang="zh-TW" altLang="zh-TW" dirty="0"/>
              <a:t>與觀察</a:t>
            </a:r>
          </a:p>
          <a:p>
            <a:pPr lvl="0"/>
            <a:r>
              <a:rPr lang="zh-TW" altLang="zh-TW" dirty="0"/>
              <a:t>分析方法與目的</a:t>
            </a:r>
          </a:p>
          <a:p>
            <a:pPr lvl="0"/>
            <a:r>
              <a:rPr lang="zh-TW" altLang="zh-TW" dirty="0"/>
              <a:t>資料</a:t>
            </a:r>
            <a:r>
              <a:rPr lang="zh-TW" altLang="zh-TW" dirty="0" smtClean="0"/>
              <a:t>統計</a:t>
            </a:r>
            <a:r>
              <a:rPr lang="zh-TW" altLang="en-US" dirty="0" smtClean="0"/>
              <a:t>與結果</a:t>
            </a:r>
            <a:endParaRPr lang="en-US" altLang="zh-TW" dirty="0" smtClean="0"/>
          </a:p>
          <a:p>
            <a:pPr lvl="0"/>
            <a:r>
              <a:rPr lang="zh-TW" altLang="zh-TW" dirty="0" smtClean="0"/>
              <a:t>結論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9469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背景與觀察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81032"/>
            <a:ext cx="2526061" cy="403572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58" y="1958147"/>
            <a:ext cx="2630677" cy="40280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53" y="1958147"/>
            <a:ext cx="3074701" cy="40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背景與觀察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34020"/>
            <a:ext cx="9603275" cy="3450613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上面三個</a:t>
            </a:r>
            <a:r>
              <a:rPr kumimoji="1" lang="zh-TW" altLang="en-US" dirty="0"/>
              <a:t>粉絲</a:t>
            </a:r>
            <a:r>
              <a:rPr kumimoji="1" lang="zh-TW" altLang="en-US" dirty="0" smtClean="0"/>
              <a:t>頁都是有關於手機，分析下面的問題</a:t>
            </a:r>
            <a:endParaRPr kumimoji="1"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TW" altLang="en-US" sz="2000" dirty="0" smtClean="0"/>
              <a:t>哪個粉絲頁最受歡迎</a:t>
            </a:r>
            <a:endParaRPr kumimoji="1" lang="en-US" altLang="zh-TW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TW" altLang="en-US" sz="2000" dirty="0" smtClean="0"/>
              <a:t>哪種</a:t>
            </a:r>
            <a:r>
              <a:rPr kumimoji="1" lang="en-US" altLang="zh-TW" sz="2000" dirty="0" smtClean="0"/>
              <a:t>post</a:t>
            </a:r>
            <a:r>
              <a:rPr kumimoji="1" lang="zh-TW" altLang="en-US" sz="2000" dirty="0" smtClean="0"/>
              <a:t>最受歡迎</a:t>
            </a:r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53145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分析方法與目的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zh-TW" altLang="en-US" dirty="0" smtClean="0"/>
              <a:t>利用</a:t>
            </a:r>
            <a:r>
              <a:rPr kumimoji="1" lang="en-US" altLang="zh-TW" dirty="0" err="1" smtClean="0"/>
              <a:t>pyes</a:t>
            </a:r>
            <a:r>
              <a:rPr kumimoji="1" lang="zh-TW" altLang="en-US" dirty="0" smtClean="0"/>
              <a:t>連結放在</a:t>
            </a:r>
            <a:r>
              <a:rPr lang="zh-TW" altLang="zh-TW" dirty="0" smtClean="0"/>
              <a:t>ElasticSearch</a:t>
            </a:r>
            <a:r>
              <a:rPr lang="zh-TW" altLang="en-US" dirty="0" smtClean="0"/>
              <a:t>上的資料，並使於長條圖和箱型圖去分析</a:t>
            </a:r>
            <a:r>
              <a:rPr lang="zh-TW" altLang="en-US" sz="2000" dirty="0" smtClean="0"/>
              <a:t>哪個粉絲頁最受歡迎，進而得知使用者最有可能購買哪個品牌的手機，分析哪種</a:t>
            </a:r>
            <a:r>
              <a:rPr lang="en-US" altLang="zh-TW" sz="2000" dirty="0" smtClean="0"/>
              <a:t>PO</a:t>
            </a:r>
            <a:r>
              <a:rPr lang="zh-TW" altLang="en-US" sz="2000" dirty="0" smtClean="0"/>
              <a:t>文最受到紛絲的歡迎，進而得知應該要</a:t>
            </a:r>
            <a:r>
              <a:rPr lang="zh-TW" altLang="en-US" dirty="0" smtClean="0"/>
              <a:t>貼哪種文章能夠吸引使用者。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40319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zh-TW" altLang="zh-TW" dirty="0"/>
              <a:t>資料統計</a:t>
            </a:r>
            <a:r>
              <a:rPr lang="zh-TW" altLang="en-US" dirty="0"/>
              <a:t>與結果</a:t>
            </a:r>
            <a:endParaRPr lang="en-US" altLang="zh-TW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" y="1936050"/>
            <a:ext cx="3934398" cy="3934398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71" y="1936050"/>
            <a:ext cx="3934398" cy="393439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32" y="1936050"/>
            <a:ext cx="3934398" cy="393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9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資料統計</a:t>
            </a:r>
            <a:r>
              <a:rPr lang="zh-TW" altLang="en-US" dirty="0"/>
              <a:t>與結果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上面三個圖分別是總粉絲數、總個別</a:t>
            </a:r>
            <a:r>
              <a:rPr kumimoji="1" lang="en-US" altLang="zh-TW" dirty="0" smtClean="0"/>
              <a:t>like</a:t>
            </a:r>
            <a:r>
              <a:rPr kumimoji="1" lang="zh-TW" altLang="en-US" dirty="0" smtClean="0"/>
              <a:t>數和總貼文數</a:t>
            </a:r>
            <a:endParaRPr kumimoji="1" lang="en-US" altLang="zh-TW" dirty="0" smtClean="0"/>
          </a:p>
          <a:p>
            <a:r>
              <a:rPr kumimoji="1" lang="zh-TW" altLang="en-US" dirty="0" smtClean="0"/>
              <a:t>看起來</a:t>
            </a:r>
            <a:r>
              <a:rPr kumimoji="1" lang="en-US" altLang="zh-TW" dirty="0" err="1" smtClean="0"/>
              <a:t>Samsoung</a:t>
            </a:r>
            <a:r>
              <a:rPr kumimoji="1" lang="zh-TW" altLang="en-US" dirty="0" smtClean="0"/>
              <a:t>遠超過</a:t>
            </a:r>
            <a:r>
              <a:rPr kumimoji="1" lang="en-US" altLang="zh-TW" dirty="0" smtClean="0"/>
              <a:t>Sony</a:t>
            </a:r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Asus</a:t>
            </a:r>
            <a:r>
              <a:rPr kumimoji="1" lang="zh-TW" altLang="en-US" dirty="0" smtClean="0"/>
              <a:t>，但是或許跟貼文數有關</a:t>
            </a:r>
            <a:endParaRPr kumimoji="1" lang="en-US" altLang="zh-TW" dirty="0" smtClean="0"/>
          </a:p>
          <a:p>
            <a:r>
              <a:rPr kumimoji="1" lang="zh-TW" altLang="en-US" dirty="0" smtClean="0"/>
              <a:t>所以將總粉絲數和總</a:t>
            </a:r>
            <a:r>
              <a:rPr kumimoji="1" lang="zh-TW" altLang="en-US" dirty="0"/>
              <a:t>個別</a:t>
            </a:r>
            <a:r>
              <a:rPr kumimoji="1" lang="en-US" altLang="zh-TW" dirty="0" smtClean="0"/>
              <a:t>like</a:t>
            </a:r>
            <a:r>
              <a:rPr kumimoji="1" lang="zh-TW" altLang="en-US" dirty="0" smtClean="0"/>
              <a:t>分別除以貼文數，得到下面結果</a:t>
            </a:r>
            <a:endParaRPr kumimoji="1" lang="en-US" altLang="zh-TW" dirty="0" smtClean="0"/>
          </a:p>
          <a:p>
            <a:r>
              <a:rPr kumimoji="1" lang="zh-TW" altLang="en-US" dirty="0" smtClean="0"/>
              <a:t>結果是</a:t>
            </a:r>
            <a:r>
              <a:rPr kumimoji="1" lang="en-US" altLang="zh-TW" dirty="0" smtClean="0"/>
              <a:t>Sony</a:t>
            </a:r>
            <a:r>
              <a:rPr kumimoji="1" lang="zh-TW" altLang="en-US" dirty="0" smtClean="0"/>
              <a:t>大於</a:t>
            </a:r>
            <a:r>
              <a:rPr kumimoji="1" lang="en-US" altLang="zh-TW" dirty="0" err="1" smtClean="0"/>
              <a:t>Samsoung</a:t>
            </a:r>
            <a:r>
              <a:rPr kumimoji="1" lang="zh-TW" altLang="en-US" dirty="0" smtClean="0"/>
              <a:t>和</a:t>
            </a:r>
            <a:r>
              <a:rPr kumimoji="1" lang="en-US" altLang="zh-TW" dirty="0" smtClean="0"/>
              <a:t>Asus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39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資料統計</a:t>
            </a:r>
            <a:r>
              <a:rPr lang="zh-TW" altLang="en-US" dirty="0"/>
              <a:t>與結果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961260"/>
            <a:ext cx="4062253" cy="406225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01" y="1961260"/>
            <a:ext cx="4062253" cy="40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0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資料統計</a:t>
            </a:r>
            <a:r>
              <a:rPr lang="zh-TW" altLang="en-US" dirty="0"/>
              <a:t>與結果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45194"/>
            <a:ext cx="4064668" cy="4064668"/>
          </a:xfr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5941283" y="1945194"/>
            <a:ext cx="5113571" cy="4064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Times New Roman" charset="0"/>
                <a:ea typeface="標楷體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Times New Roman" charset="0"/>
                <a:ea typeface="標楷體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Times New Roman" charset="0"/>
                <a:ea typeface="標楷體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Times New Roman" charset="0"/>
                <a:ea typeface="標楷體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Times New Roman" charset="0"/>
                <a:ea typeface="標楷體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右圖是所有貼文的分享數</a:t>
            </a:r>
            <a:endParaRPr kumimoji="1" lang="en-US" altLang="zh-TW" dirty="0" smtClean="0"/>
          </a:p>
          <a:p>
            <a:r>
              <a:rPr kumimoji="1" lang="zh-TW" altLang="en-US" dirty="0" smtClean="0"/>
              <a:t>貼文的分享數還是</a:t>
            </a:r>
            <a:r>
              <a:rPr kumimoji="1" lang="en-US" altLang="zh-TW" dirty="0" err="1" smtClean="0"/>
              <a:t>Samsoung</a:t>
            </a:r>
            <a:r>
              <a:rPr kumimoji="1" lang="zh-TW" altLang="en-US" dirty="0" smtClean="0"/>
              <a:t>遠超過</a:t>
            </a:r>
            <a:r>
              <a:rPr kumimoji="1" lang="en-US" altLang="zh-TW" dirty="0" smtClean="0"/>
              <a:t>Sony</a:t>
            </a:r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Asus</a:t>
            </a:r>
            <a:r>
              <a:rPr kumimoji="1" lang="zh-TW" altLang="en-US" dirty="0" smtClean="0"/>
              <a:t>，這是因為</a:t>
            </a:r>
            <a:r>
              <a:rPr kumimoji="1" lang="en-US" altLang="zh-TW" dirty="0" err="1" smtClean="0"/>
              <a:t>Samsoung</a:t>
            </a:r>
            <a:r>
              <a:rPr kumimoji="1" lang="zh-TW" altLang="en-US" dirty="0" smtClean="0"/>
              <a:t>的貼文數眾多的關係</a:t>
            </a:r>
            <a:endParaRPr kumimoji="1" lang="en-US" altLang="zh-TW" dirty="0" smtClean="0"/>
          </a:p>
          <a:p>
            <a:r>
              <a:rPr kumimoji="1" lang="zh-TW" altLang="en-US" dirty="0" smtClean="0"/>
              <a:t>單以分享數來看</a:t>
            </a:r>
            <a:r>
              <a:rPr kumimoji="1" lang="en-US" altLang="zh-TW" dirty="0" err="1" smtClean="0"/>
              <a:t>Samsoung</a:t>
            </a:r>
            <a:r>
              <a:rPr kumimoji="1" lang="zh-TW" altLang="en-US" dirty="0" smtClean="0"/>
              <a:t>最熱門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40333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2255</TotalTime>
  <Words>286</Words>
  <Application>Microsoft Macintosh PowerPoint</Application>
  <PresentationFormat>寬螢幕</PresentationFormat>
  <Paragraphs>37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Calibri</vt:lpstr>
      <vt:lpstr>Gill Sans MT</vt:lpstr>
      <vt:lpstr>Times New Roman</vt:lpstr>
      <vt:lpstr>新細明體</vt:lpstr>
      <vt:lpstr>標楷體</vt:lpstr>
      <vt:lpstr>Arial</vt:lpstr>
      <vt:lpstr>圖庫</vt:lpstr>
      <vt:lpstr>社群多媒體分析期末報告</vt:lpstr>
      <vt:lpstr>報告大綱</vt:lpstr>
      <vt:lpstr>背景與觀察</vt:lpstr>
      <vt:lpstr>背景與觀察</vt:lpstr>
      <vt:lpstr>分析方法與目的</vt:lpstr>
      <vt:lpstr>資料統計與結果</vt:lpstr>
      <vt:lpstr>資料統計與結果</vt:lpstr>
      <vt:lpstr>資料統計與結果</vt:lpstr>
      <vt:lpstr>資料統計與結果</vt:lpstr>
      <vt:lpstr>資料統計與結果</vt:lpstr>
      <vt:lpstr>資料統計與結果</vt:lpstr>
      <vt:lpstr>資料統計與結果</vt:lpstr>
      <vt:lpstr>資料統計與結果</vt:lpstr>
      <vt:lpstr>結語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陳俊賢</dc:creator>
  <cp:lastModifiedBy>陳俊賢</cp:lastModifiedBy>
  <cp:revision>47</cp:revision>
  <dcterms:created xsi:type="dcterms:W3CDTF">2017-01-13T05:02:34Z</dcterms:created>
  <dcterms:modified xsi:type="dcterms:W3CDTF">2017-01-14T18:38:23Z</dcterms:modified>
</cp:coreProperties>
</file>