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DDDE9A9-B1E6-4F8E-8AC8-A7F8E7FA61BE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D4F3BDF-D75C-4DAE-9124-F2C329AB58E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80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9A9-B1E6-4F8E-8AC8-A7F8E7FA61BE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3BDF-D75C-4DAE-9124-F2C329AB5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74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9A9-B1E6-4F8E-8AC8-A7F8E7FA61BE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3BDF-D75C-4DAE-9124-F2C329AB58E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548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9A9-B1E6-4F8E-8AC8-A7F8E7FA61BE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3BDF-D75C-4DAE-9124-F2C329AB58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369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9A9-B1E6-4F8E-8AC8-A7F8E7FA61BE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3BDF-D75C-4DAE-9124-F2C329AB5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773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9A9-B1E6-4F8E-8AC8-A7F8E7FA61BE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3BDF-D75C-4DAE-9124-F2C329AB58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172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9A9-B1E6-4F8E-8AC8-A7F8E7FA61BE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3BDF-D75C-4DAE-9124-F2C329AB58E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952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9A9-B1E6-4F8E-8AC8-A7F8E7FA61BE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3BDF-D75C-4DAE-9124-F2C329AB58E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224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9A9-B1E6-4F8E-8AC8-A7F8E7FA61BE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3BDF-D75C-4DAE-9124-F2C329AB58E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23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9A9-B1E6-4F8E-8AC8-A7F8E7FA61BE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3BDF-D75C-4DAE-9124-F2C329AB5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14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9A9-B1E6-4F8E-8AC8-A7F8E7FA61BE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3BDF-D75C-4DAE-9124-F2C329AB58E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8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9A9-B1E6-4F8E-8AC8-A7F8E7FA61BE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3BDF-D75C-4DAE-9124-F2C329AB5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31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9A9-B1E6-4F8E-8AC8-A7F8E7FA61BE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3BDF-D75C-4DAE-9124-F2C329AB58E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79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9A9-B1E6-4F8E-8AC8-A7F8E7FA61BE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3BDF-D75C-4DAE-9124-F2C329AB58E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39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9A9-B1E6-4F8E-8AC8-A7F8E7FA61BE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3BDF-D75C-4DAE-9124-F2C329AB5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55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9A9-B1E6-4F8E-8AC8-A7F8E7FA61BE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3BDF-D75C-4DAE-9124-F2C329AB58E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08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9A9-B1E6-4F8E-8AC8-A7F8E7FA61BE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3BDF-D75C-4DAE-9124-F2C329AB5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2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DDE9A9-B1E6-4F8E-8AC8-A7F8E7FA61BE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4F3BDF-D75C-4DAE-9124-F2C329AB5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74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29200/" TargetMode="External"/><Relationship Id="rId2" Type="http://schemas.openxmlformats.org/officeDocument/2006/relationships/hyperlink" Target="https://docs.docker.com/engine/installation/linux/ubuntulinux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:8888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社群媒體分析</a:t>
            </a:r>
            <a:r>
              <a:rPr lang="zh-TW" altLang="en-US" dirty="0" smtClean="0"/>
              <a:t>實務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第一次</a:t>
            </a:r>
            <a:r>
              <a:rPr lang="zh-TW" altLang="en-US" dirty="0" smtClean="0"/>
              <a:t>作業</a:t>
            </a:r>
            <a:endParaRPr lang="en-US" altLang="zh-TW" dirty="0" smtClean="0"/>
          </a:p>
          <a:p>
            <a:r>
              <a:rPr lang="en-US" altLang="zh-TW" dirty="0" smtClean="0"/>
              <a:t>M10515029</a:t>
            </a:r>
            <a:r>
              <a:rPr lang="zh-TW" altLang="en-US" dirty="0" smtClean="0"/>
              <a:t> 陳俊賢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0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能否分析資安弱點分析指標帳號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069362" y="2636108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利用帳號的跟隨人數來判斷該帳號是否為指標帳號</a:t>
            </a:r>
            <a:endParaRPr lang="zh-TW" altLang="en-US" sz="2000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425657"/>
            <a:ext cx="3581398" cy="380044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069362" y="3036218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dirty="0" smtClean="0"/>
              <a:t>Kevin Mitnick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150343</a:t>
            </a:r>
            <a:endParaRPr lang="en-US" altLang="zh-TW" sz="2000" dirty="0" smtClean="0"/>
          </a:p>
          <a:p>
            <a:r>
              <a:rPr lang="zh-TW" altLang="en-US" sz="2000" dirty="0"/>
              <a:t>Eugene </a:t>
            </a:r>
            <a:r>
              <a:rPr lang="zh-TW" altLang="en-US" sz="2000" dirty="0" smtClean="0"/>
              <a:t>Kaspersky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133870</a:t>
            </a:r>
            <a:endParaRPr lang="en-US" altLang="zh-TW" sz="2000" dirty="0" smtClean="0"/>
          </a:p>
          <a:p>
            <a:r>
              <a:rPr lang="zh-TW" altLang="en-US" sz="2000" dirty="0" smtClean="0"/>
              <a:t>Mikko Hypponen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96474</a:t>
            </a:r>
            <a:endParaRPr lang="en-US" altLang="zh-TW" sz="2000" dirty="0" smtClean="0"/>
          </a:p>
          <a:p>
            <a:r>
              <a:rPr lang="en-US" altLang="zh-TW" sz="2000" dirty="0" smtClean="0"/>
              <a:t>B</a:t>
            </a:r>
            <a:r>
              <a:rPr lang="zh-TW" altLang="en-US" sz="2000" dirty="0" smtClean="0"/>
              <a:t>riankreb</a:t>
            </a:r>
            <a:r>
              <a:rPr lang="en-US" altLang="zh-TW" sz="2000" dirty="0" smtClean="0"/>
              <a:t>s : </a:t>
            </a:r>
            <a:r>
              <a:rPr lang="zh-TW" altLang="en-US" sz="2000" dirty="0" smtClean="0"/>
              <a:t>93573</a:t>
            </a:r>
            <a:endParaRPr lang="en-US" altLang="zh-TW" sz="2000" dirty="0" smtClean="0"/>
          </a:p>
          <a:p>
            <a:r>
              <a:rPr lang="zh-TW" altLang="en-US" sz="2000" dirty="0" smtClean="0"/>
              <a:t>Threatpost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: </a:t>
            </a:r>
            <a:r>
              <a:rPr lang="zh-TW" altLang="en-US" sz="2000" dirty="0" smtClean="0"/>
              <a:t>92543</a:t>
            </a:r>
            <a:endParaRPr lang="en-US" altLang="zh-TW" sz="2000" dirty="0" smtClean="0"/>
          </a:p>
          <a:p>
            <a:r>
              <a:rPr lang="zh-TW" altLang="en-US" sz="2000" dirty="0"/>
              <a:t>Schneier </a:t>
            </a:r>
            <a:r>
              <a:rPr lang="zh-TW" altLang="en-US" sz="2000" dirty="0" smtClean="0"/>
              <a:t>Blog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: </a:t>
            </a:r>
            <a:r>
              <a:rPr lang="zh-TW" altLang="en-US" sz="2000" dirty="0" smtClean="0"/>
              <a:t>64363</a:t>
            </a:r>
            <a:endParaRPr lang="en-US" altLang="zh-TW" sz="2000" dirty="0" smtClean="0"/>
          </a:p>
          <a:p>
            <a:r>
              <a:rPr lang="zh-TW" altLang="en-US" sz="2000" dirty="0"/>
              <a:t>McAfee </a:t>
            </a:r>
            <a:r>
              <a:rPr lang="zh-TW" altLang="en-US" sz="2000" dirty="0" smtClean="0"/>
              <a:t>Labs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59120</a:t>
            </a:r>
            <a:endParaRPr lang="en-US" altLang="zh-TW" sz="2000" dirty="0" smtClean="0"/>
          </a:p>
          <a:p>
            <a:r>
              <a:rPr lang="zh-TW" altLang="en-US" sz="2000" dirty="0"/>
              <a:t>Jeremiah </a:t>
            </a:r>
            <a:r>
              <a:rPr lang="zh-TW" altLang="en-US" sz="2000" dirty="0" smtClean="0"/>
              <a:t>Grossman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58201</a:t>
            </a:r>
            <a:endParaRPr lang="en-US" altLang="zh-TW" sz="2000" dirty="0" smtClean="0"/>
          </a:p>
          <a:p>
            <a:r>
              <a:rPr lang="zh-TW" altLang="en-US" sz="2000" dirty="0"/>
              <a:t>Christopher </a:t>
            </a:r>
            <a:r>
              <a:rPr lang="zh-TW" altLang="en-US" sz="2000" dirty="0" smtClean="0"/>
              <a:t>Soghoian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43184</a:t>
            </a:r>
            <a:endParaRPr lang="en-US" altLang="zh-TW" sz="2000" dirty="0" smtClean="0"/>
          </a:p>
          <a:p>
            <a:r>
              <a:rPr lang="zh-TW" altLang="en-US" sz="2000" dirty="0" smtClean="0"/>
              <a:t>SophosLabs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42726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55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Heatmap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491561"/>
            <a:ext cx="4578176" cy="354614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96000" y="24915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Best score: 0.9</a:t>
            </a:r>
          </a:p>
          <a:p>
            <a:r>
              <a:rPr lang="zh-TW" altLang="en-US" dirty="0" smtClean="0"/>
              <a:t>Best parameters: {'max_features': 9, 'max_depth': 4}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73578" y="313789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提到</a:t>
            </a:r>
            <a:r>
              <a:rPr lang="en-US" altLang="zh-TW" dirty="0" err="1"/>
              <a:t>cve</a:t>
            </a:r>
            <a:r>
              <a:rPr lang="en-US" altLang="zh-TW" dirty="0"/>
              <a:t>				</a:t>
            </a:r>
            <a:r>
              <a:rPr lang="zh-TW" altLang="en-US" dirty="0" smtClean="0"/>
              <a:t>提到</a:t>
            </a:r>
            <a:r>
              <a:rPr lang="en-US" altLang="zh-TW" dirty="0"/>
              <a:t>backdoor</a:t>
            </a:r>
          </a:p>
          <a:p>
            <a:r>
              <a:rPr lang="zh-TW" altLang="en-US" dirty="0"/>
              <a:t>提到</a:t>
            </a:r>
            <a:r>
              <a:rPr lang="en-US" altLang="zh-TW" dirty="0"/>
              <a:t>vulnerability		</a:t>
            </a:r>
            <a:r>
              <a:rPr lang="en-US" altLang="zh-TW" dirty="0" smtClean="0"/>
              <a:t>	</a:t>
            </a:r>
            <a:r>
              <a:rPr lang="zh-TW" altLang="en-US" dirty="0" smtClean="0"/>
              <a:t>提到</a:t>
            </a:r>
            <a:r>
              <a:rPr lang="en-US" altLang="zh-TW" dirty="0"/>
              <a:t>apt</a:t>
            </a:r>
          </a:p>
          <a:p>
            <a:r>
              <a:rPr lang="zh-TW" altLang="en-US" dirty="0"/>
              <a:t>提到</a:t>
            </a:r>
            <a:r>
              <a:rPr lang="en-US" altLang="zh-TW" dirty="0"/>
              <a:t>exploit	</a:t>
            </a:r>
            <a:r>
              <a:rPr lang="en-US" altLang="zh-TW"/>
              <a:t>	</a:t>
            </a:r>
            <a:r>
              <a:rPr lang="en-US" altLang="zh-TW" smtClean="0"/>
              <a:t>	</a:t>
            </a:r>
            <a:r>
              <a:rPr lang="zh-TW" altLang="en-US" smtClean="0"/>
              <a:t>提到</a:t>
            </a:r>
            <a:r>
              <a:rPr lang="en-US" altLang="zh-TW" dirty="0"/>
              <a:t>malware</a:t>
            </a:r>
          </a:p>
          <a:p>
            <a:r>
              <a:rPr lang="en-US" altLang="zh-TW" dirty="0"/>
              <a:t>Follower </a:t>
            </a:r>
            <a:r>
              <a:rPr lang="zh-TW" altLang="en-US" dirty="0"/>
              <a:t>人數 </a:t>
            </a:r>
            <a:r>
              <a:rPr lang="en-US" altLang="zh-TW" dirty="0"/>
              <a:t>&lt; 10000</a:t>
            </a:r>
          </a:p>
          <a:p>
            <a:r>
              <a:rPr lang="en-US" altLang="zh-TW" dirty="0"/>
              <a:t>Follower</a:t>
            </a:r>
            <a:r>
              <a:rPr lang="zh-TW" altLang="en-US" dirty="0"/>
              <a:t>人數</a:t>
            </a:r>
            <a:r>
              <a:rPr lang="en-US" altLang="zh-TW" dirty="0"/>
              <a:t>&gt; 10000 &lt; 25000</a:t>
            </a:r>
          </a:p>
          <a:p>
            <a:r>
              <a:rPr lang="en-US" altLang="zh-TW" dirty="0"/>
              <a:t>Follower</a:t>
            </a:r>
            <a:r>
              <a:rPr lang="zh-TW" altLang="en-US" dirty="0"/>
              <a:t>人數</a:t>
            </a:r>
            <a:r>
              <a:rPr lang="en-US" altLang="zh-TW" dirty="0"/>
              <a:t>&gt; 50000</a:t>
            </a:r>
          </a:p>
          <a:p>
            <a:r>
              <a:rPr lang="en-US" altLang="zh-TW" dirty="0"/>
              <a:t>Friend </a:t>
            </a:r>
            <a:r>
              <a:rPr lang="zh-TW" altLang="en-US" dirty="0"/>
              <a:t>數 </a:t>
            </a:r>
            <a:r>
              <a:rPr lang="en-US" altLang="zh-TW" dirty="0"/>
              <a:t>&gt; 1500</a:t>
            </a:r>
          </a:p>
          <a:p>
            <a:r>
              <a:rPr lang="en-US" altLang="zh-TW" dirty="0"/>
              <a:t>Post </a:t>
            </a:r>
            <a:r>
              <a:rPr lang="zh-TW" altLang="en-US" dirty="0"/>
              <a:t>數 </a:t>
            </a:r>
            <a:r>
              <a:rPr lang="en-US" altLang="zh-TW" dirty="0"/>
              <a:t>&gt; 1000</a:t>
            </a:r>
          </a:p>
          <a:p>
            <a:r>
              <a:rPr lang="zh-TW" altLang="en-US" dirty="0"/>
              <a:t>有 </a:t>
            </a:r>
            <a:r>
              <a:rPr lang="en-US" altLang="zh-TW" dirty="0" err="1"/>
              <a:t>url</a:t>
            </a:r>
            <a:endParaRPr lang="en-US" altLang="zh-TW" dirty="0"/>
          </a:p>
          <a:p>
            <a:r>
              <a:rPr lang="en-US" altLang="zh-TW" dirty="0"/>
              <a:t>Description </a:t>
            </a:r>
            <a:r>
              <a:rPr lang="zh-TW" altLang="en-US" dirty="0"/>
              <a:t>包含 </a:t>
            </a:r>
            <a:r>
              <a:rPr lang="en-US" altLang="zh-TW" dirty="0"/>
              <a:t>Security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3275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建構個人資料分析</a:t>
            </a:r>
            <a:r>
              <a:rPr lang="zh-TW" altLang="en-US" dirty="0" smtClean="0"/>
              <a:t>平台</a:t>
            </a:r>
            <a:r>
              <a:rPr lang="en-US" altLang="zh-TW" dirty="0" smtClean="0"/>
              <a:t>-OS&amp;</a:t>
            </a:r>
            <a:r>
              <a:rPr lang="zh-TW" altLang="en-US" dirty="0" smtClean="0"/>
              <a:t>硬體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作業系統</a:t>
            </a:r>
            <a:r>
              <a:rPr lang="en-US" altLang="zh-TW" dirty="0" smtClean="0"/>
              <a:t>:Ubuntu 16.04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硬體資源</a:t>
            </a:r>
            <a:r>
              <a:rPr lang="en-US" altLang="zh-TW" dirty="0" smtClean="0"/>
              <a:t>: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131" y="4097209"/>
            <a:ext cx="8351736" cy="122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9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建構個人資料分析</a:t>
            </a:r>
            <a:r>
              <a:rPr lang="zh-TW" altLang="en-US" dirty="0" smtClean="0"/>
              <a:t>平台</a:t>
            </a:r>
            <a:r>
              <a:rPr lang="en-US" altLang="zh-TW" dirty="0" smtClean="0"/>
              <a:t>-</a:t>
            </a:r>
            <a:r>
              <a:rPr lang="zh-TW" altLang="en-US" dirty="0" smtClean="0"/>
              <a:t>安裝流程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794441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安裝</a:t>
            </a:r>
            <a:r>
              <a:rPr lang="en-US" altLang="zh-TW" sz="2000" dirty="0"/>
              <a:t>Docker(</a:t>
            </a:r>
            <a:r>
              <a:rPr lang="en-US" altLang="zh-TW" sz="2000" dirty="0">
                <a:hlinkClick r:id="rId2"/>
              </a:rPr>
              <a:t>https://docs.docker.com/engine/installation/linux/ubuntulinux</a:t>
            </a:r>
            <a:r>
              <a:rPr lang="en-US" altLang="zh-TW" sz="2000" dirty="0" smtClean="0">
                <a:hlinkClick r:id="rId2"/>
              </a:rPr>
              <a:t>/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 err="1"/>
              <a:t>sudo</a:t>
            </a:r>
            <a:r>
              <a:rPr lang="en-US" altLang="zh-TW" sz="1800" dirty="0"/>
              <a:t> apt-get update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 err="1"/>
              <a:t>sudo</a:t>
            </a:r>
            <a:r>
              <a:rPr lang="en-US" altLang="zh-TW" sz="1800" dirty="0"/>
              <a:t> apt-get install apt-transport-https ca-certificates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 err="1"/>
              <a:t>sudo</a:t>
            </a:r>
            <a:r>
              <a:rPr lang="en-US" altLang="zh-TW" sz="1800" dirty="0"/>
              <a:t> apt-key </a:t>
            </a:r>
            <a:r>
              <a:rPr lang="en-US" altLang="zh-TW" sz="1800" dirty="0" err="1"/>
              <a:t>adv</a:t>
            </a:r>
            <a:r>
              <a:rPr lang="en-US" altLang="zh-TW" sz="1800" dirty="0"/>
              <a:t> --</a:t>
            </a:r>
            <a:r>
              <a:rPr lang="en-US" altLang="zh-TW" sz="1800" dirty="0" err="1"/>
              <a:t>keyserver</a:t>
            </a:r>
            <a:r>
              <a:rPr lang="en-US" altLang="zh-TW" sz="1800" dirty="0"/>
              <a:t> hkp://ha.pool.sks-keyservers.net:80 --</a:t>
            </a:r>
            <a:r>
              <a:rPr lang="en-US" altLang="zh-TW" sz="1800" dirty="0" err="1"/>
              <a:t>recv</a:t>
            </a:r>
            <a:r>
              <a:rPr lang="en-US" altLang="zh-TW" sz="1800" dirty="0"/>
              <a:t>-keys 58118E89F3A912897C070ADBF76221572C52609D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echo "deb https://apt.dockerproject.org/repo </a:t>
            </a:r>
            <a:r>
              <a:rPr lang="en-US" altLang="zh-TW" sz="1800" dirty="0" err="1"/>
              <a:t>ubuntu-xenial</a:t>
            </a:r>
            <a:r>
              <a:rPr lang="en-US" altLang="zh-TW" sz="1800" dirty="0"/>
              <a:t> main" | </a:t>
            </a:r>
            <a:r>
              <a:rPr lang="en-US" altLang="zh-TW" sz="1800" dirty="0" err="1"/>
              <a:t>sudo</a:t>
            </a:r>
            <a:r>
              <a:rPr lang="en-US" altLang="zh-TW" sz="1800" dirty="0"/>
              <a:t> tee /</a:t>
            </a:r>
            <a:r>
              <a:rPr lang="en-US" altLang="zh-TW" sz="1800" dirty="0" err="1"/>
              <a:t>etc</a:t>
            </a:r>
            <a:r>
              <a:rPr lang="en-US" altLang="zh-TW" sz="1800" dirty="0"/>
              <a:t>/apt/</a:t>
            </a:r>
            <a:r>
              <a:rPr lang="en-US" altLang="zh-TW" sz="1800" dirty="0" err="1"/>
              <a:t>sources.list.d</a:t>
            </a:r>
            <a:r>
              <a:rPr lang="en-US" altLang="zh-TW" sz="1800" dirty="0"/>
              <a:t>/</a:t>
            </a:r>
            <a:r>
              <a:rPr lang="en-US" altLang="zh-TW" sz="1800" dirty="0" err="1"/>
              <a:t>docker.list</a:t>
            </a:r>
            <a:endParaRPr lang="en-US" altLang="zh-TW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 err="1"/>
              <a:t>sudo</a:t>
            </a:r>
            <a:r>
              <a:rPr lang="en-US" altLang="zh-TW" sz="1800" dirty="0"/>
              <a:t> apt-get </a:t>
            </a:r>
            <a:r>
              <a:rPr lang="en-US" altLang="zh-TW" sz="1800" dirty="0" err="1"/>
              <a:t>updatesudo</a:t>
            </a:r>
            <a:r>
              <a:rPr lang="en-US" altLang="zh-TW" sz="1800" dirty="0"/>
              <a:t> apt-get install </a:t>
            </a:r>
            <a:r>
              <a:rPr lang="en-US" altLang="zh-TW" sz="1800" dirty="0" err="1"/>
              <a:t>linux</a:t>
            </a:r>
            <a:r>
              <a:rPr lang="en-US" altLang="zh-TW" sz="1800" dirty="0"/>
              <a:t>-image-extra-$(</a:t>
            </a:r>
            <a:r>
              <a:rPr lang="en-US" altLang="zh-TW" sz="1800" dirty="0" err="1"/>
              <a:t>uname</a:t>
            </a:r>
            <a:r>
              <a:rPr lang="en-US" altLang="zh-TW" sz="1800" dirty="0"/>
              <a:t> -r) </a:t>
            </a:r>
            <a:r>
              <a:rPr lang="en-US" altLang="zh-TW" sz="1800" dirty="0" err="1"/>
              <a:t>linux</a:t>
            </a:r>
            <a:r>
              <a:rPr lang="en-US" altLang="zh-TW" sz="1800" dirty="0"/>
              <a:t>-image-extra-virtual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 err="1"/>
              <a:t>sudo</a:t>
            </a:r>
            <a:r>
              <a:rPr lang="en-US" altLang="zh-TW" sz="1800" dirty="0"/>
              <a:t> apt-get install </a:t>
            </a:r>
            <a:r>
              <a:rPr lang="en-US" altLang="zh-TW" sz="1800" dirty="0" err="1"/>
              <a:t>docker</a:t>
            </a:r>
            <a:r>
              <a:rPr lang="en-US" altLang="zh-TW" sz="1800" dirty="0"/>
              <a:t>-engine</a:t>
            </a:r>
            <a:endParaRPr lang="en-US" altLang="zh-TW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使用</a:t>
            </a:r>
            <a:r>
              <a:rPr lang="zh-TW" altLang="en-US" sz="2000" dirty="0" smtClean="0"/>
              <a:t>課堂</a:t>
            </a:r>
            <a:r>
              <a:rPr lang="zh-TW" altLang="en-US" sz="2000" dirty="0"/>
              <a:t>上給予的</a:t>
            </a:r>
            <a:r>
              <a:rPr lang="en-US" altLang="zh-TW" sz="2000" dirty="0"/>
              <a:t>.</a:t>
            </a:r>
            <a:r>
              <a:rPr lang="en-US" altLang="zh-TW" sz="2000" dirty="0" err="1"/>
              <a:t>yml</a:t>
            </a:r>
            <a:r>
              <a:rPr lang="zh-TW" altLang="en-US" sz="2000" dirty="0"/>
              <a:t>設定檔</a:t>
            </a:r>
            <a:endParaRPr lang="en-US" altLang="zh-TW" sz="2000" dirty="0"/>
          </a:p>
          <a:p>
            <a:pPr lvl="1"/>
            <a:r>
              <a:rPr lang="en-US" altLang="zh-TW" dirty="0"/>
              <a:t>cd /home/</a:t>
            </a:r>
            <a:r>
              <a:rPr lang="en-US" altLang="zh-TW" dirty="0" err="1"/>
              <a:t>docker</a:t>
            </a:r>
            <a:r>
              <a:rPr lang="en-US" altLang="zh-TW" dirty="0"/>
              <a:t>/</a:t>
            </a:r>
            <a:r>
              <a:rPr lang="en-US" altLang="zh-TW" dirty="0" err="1"/>
              <a:t>jupyter+elasticsearch+logstash</a:t>
            </a:r>
            <a:r>
              <a:rPr lang="en-US" altLang="zh-TW" dirty="0"/>
              <a:t>/</a:t>
            </a:r>
          </a:p>
          <a:p>
            <a:pPr lvl="1"/>
            <a:r>
              <a:rPr lang="en-US" altLang="zh-TW" dirty="0" err="1"/>
              <a:t>docker</a:t>
            </a:r>
            <a:r>
              <a:rPr lang="en-US" altLang="zh-TW" dirty="0"/>
              <a:t>-compose </a:t>
            </a:r>
            <a:r>
              <a:rPr lang="en-US" altLang="zh-TW" dirty="0" smtClean="0"/>
              <a:t>up</a:t>
            </a:r>
            <a:endParaRPr lang="en-US" altLang="zh-TW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>
                <a:sym typeface="Wingdings" panose="05000000000000000000" pitchFamily="2" charset="2"/>
              </a:rPr>
              <a:t>開啟網頁</a:t>
            </a:r>
            <a:endParaRPr lang="en-US" altLang="zh-TW" sz="2000" dirty="0" smtClean="0"/>
          </a:p>
          <a:p>
            <a:pPr lvl="1"/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127.0.0.1:29200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</a:t>
            </a:r>
            <a:r>
              <a:rPr lang="en-US" altLang="zh-TW" dirty="0" err="1" smtClean="0"/>
              <a:t>Elasticsearch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127.0.0.1:8888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err="1" smtClean="0"/>
              <a:t>iPython</a:t>
            </a:r>
            <a:r>
              <a:rPr lang="en-US" altLang="zh-TW" dirty="0" smtClean="0"/>
              <a:t> Notebook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80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建構個人資料分析</a:t>
            </a:r>
            <a:r>
              <a:rPr lang="zh-TW" altLang="en-US" dirty="0" smtClean="0"/>
              <a:t>平台</a:t>
            </a:r>
            <a:r>
              <a:rPr lang="en-US" altLang="zh-TW" dirty="0" smtClean="0"/>
              <a:t>-</a:t>
            </a:r>
            <a:r>
              <a:rPr lang="zh-TW" altLang="en-US" dirty="0" smtClean="0"/>
              <a:t>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依照上述方法安裝</a:t>
            </a:r>
            <a:r>
              <a:rPr lang="en-US" altLang="zh-TW" dirty="0" err="1"/>
              <a:t>docker</a:t>
            </a:r>
            <a:r>
              <a:rPr lang="zh-TW" altLang="en-US" dirty="0"/>
              <a:t>並沒有包含</a:t>
            </a:r>
            <a:r>
              <a:rPr lang="en-US" altLang="zh-TW" dirty="0" err="1"/>
              <a:t>docker</a:t>
            </a:r>
            <a:r>
              <a:rPr lang="en-US" altLang="zh-TW" dirty="0"/>
              <a:t>-compose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/>
              <a:t>curl -L "https://github.com/</a:t>
            </a:r>
            <a:r>
              <a:rPr lang="en-US" altLang="zh-TW" dirty="0" err="1"/>
              <a:t>docker</a:t>
            </a:r>
            <a:r>
              <a:rPr lang="en-US" altLang="zh-TW" dirty="0"/>
              <a:t>/compose/releases/download/1.9.0/</a:t>
            </a:r>
            <a:r>
              <a:rPr lang="en-US" altLang="zh-TW" dirty="0" err="1"/>
              <a:t>docker</a:t>
            </a:r>
            <a:r>
              <a:rPr lang="en-US" altLang="zh-TW" dirty="0"/>
              <a:t>-compose-$(</a:t>
            </a:r>
            <a:r>
              <a:rPr lang="en-US" altLang="zh-TW" dirty="0" err="1"/>
              <a:t>uname</a:t>
            </a:r>
            <a:r>
              <a:rPr lang="en-US" altLang="zh-TW" dirty="0"/>
              <a:t> -s)-$(</a:t>
            </a:r>
            <a:r>
              <a:rPr lang="en-US" altLang="zh-TW" dirty="0" err="1"/>
              <a:t>uname</a:t>
            </a:r>
            <a:r>
              <a:rPr lang="en-US" altLang="zh-TW" dirty="0"/>
              <a:t> -m)" -o /</a:t>
            </a:r>
            <a:r>
              <a:rPr lang="en-US" altLang="zh-TW" dirty="0" err="1"/>
              <a:t>usr</a:t>
            </a:r>
            <a:r>
              <a:rPr lang="en-US" altLang="zh-TW" dirty="0"/>
              <a:t>/local/bin/</a:t>
            </a:r>
            <a:r>
              <a:rPr lang="en-US" altLang="zh-TW" dirty="0" err="1"/>
              <a:t>docker</a:t>
            </a:r>
            <a:r>
              <a:rPr lang="en-US" altLang="zh-TW" dirty="0"/>
              <a:t>-compose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 err="1"/>
              <a:t>chmod</a:t>
            </a:r>
            <a:r>
              <a:rPr lang="en-US" altLang="zh-TW" dirty="0"/>
              <a:t> +x 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/local/bin/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-compose</a:t>
            </a:r>
            <a:endParaRPr lang="zh-TW" altLang="en-US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8726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有</a:t>
            </a:r>
            <a:r>
              <a:rPr lang="zh-TW" altLang="en-US" dirty="0"/>
              <a:t>多少</a:t>
            </a:r>
            <a:r>
              <a:rPr lang="en-US" altLang="zh-TW" dirty="0"/>
              <a:t>Twitter</a:t>
            </a:r>
            <a:r>
              <a:rPr lang="zh-TW" altLang="en-US" dirty="0"/>
              <a:t>參與這類關鍵字議題討論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關鍵字</a:t>
            </a:r>
            <a:r>
              <a:rPr lang="en-US" altLang="zh-TW" dirty="0" smtClean="0"/>
              <a:t>					</a:t>
            </a:r>
            <a:r>
              <a:rPr lang="zh-TW" altLang="en-US" dirty="0" smtClean="0"/>
              <a:t>時間</a:t>
            </a:r>
            <a:endParaRPr lang="en-US" altLang="zh-TW" dirty="0" smtClean="0"/>
          </a:p>
          <a:p>
            <a:pPr lvl="1"/>
            <a:r>
              <a:rPr lang="en-US" altLang="zh-TW" sz="2400" dirty="0" err="1"/>
              <a:t>c</a:t>
            </a:r>
            <a:r>
              <a:rPr lang="en-US" altLang="zh-TW" sz="2400" dirty="0" err="1" smtClean="0"/>
              <a:t>ve</a:t>
            </a:r>
            <a:r>
              <a:rPr lang="en-US" altLang="zh-TW" sz="2400" dirty="0" smtClean="0"/>
              <a:t>						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	2014/01/01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00:00:00</a:t>
            </a:r>
            <a:endParaRPr lang="en-US" altLang="zh-TW" sz="2400" dirty="0" smtClean="0"/>
          </a:p>
          <a:p>
            <a:pPr lvl="1"/>
            <a:r>
              <a:rPr lang="en-US" altLang="zh-TW" sz="2400" dirty="0"/>
              <a:t>v</a:t>
            </a:r>
            <a:r>
              <a:rPr lang="en-US" altLang="zh-TW" sz="2400" dirty="0" smtClean="0"/>
              <a:t>ulnerability							~</a:t>
            </a:r>
          </a:p>
          <a:p>
            <a:pPr lvl="1"/>
            <a:r>
              <a:rPr lang="en-US" altLang="zh-TW" sz="2400" dirty="0"/>
              <a:t>e</a:t>
            </a:r>
            <a:r>
              <a:rPr lang="en-US" altLang="zh-TW" sz="2400" dirty="0" smtClean="0"/>
              <a:t>xploit						2015/01/01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00:00:00</a:t>
            </a:r>
          </a:p>
          <a:p>
            <a:pPr lvl="1"/>
            <a:r>
              <a:rPr lang="en-US" altLang="zh-TW" sz="2400" dirty="0"/>
              <a:t>b</a:t>
            </a:r>
            <a:r>
              <a:rPr lang="en-US" altLang="zh-TW" sz="2400" dirty="0" smtClean="0"/>
              <a:t>ackdoor</a:t>
            </a:r>
          </a:p>
          <a:p>
            <a:pPr lvl="1"/>
            <a:r>
              <a:rPr lang="en-US" altLang="zh-TW" sz="2400" dirty="0"/>
              <a:t>a</a:t>
            </a:r>
            <a:r>
              <a:rPr lang="en-US" altLang="zh-TW" sz="2400" dirty="0" smtClean="0"/>
              <a:t>pt</a:t>
            </a:r>
          </a:p>
          <a:p>
            <a:pPr lvl="1"/>
            <a:r>
              <a:rPr lang="en-US" altLang="zh-TW" sz="2400" dirty="0"/>
              <a:t>m</a:t>
            </a:r>
            <a:r>
              <a:rPr lang="en-US" altLang="zh-TW" sz="2400" dirty="0" smtClean="0"/>
              <a:t>alware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916422" y="4950936"/>
            <a:ext cx="29801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共有</a:t>
            </a:r>
            <a:r>
              <a:rPr lang="en-US" altLang="zh-TW" sz="2400" dirty="0" smtClean="0"/>
              <a:t>91</a:t>
            </a:r>
            <a:r>
              <a:rPr lang="zh-TW" altLang="en-US" sz="2400" dirty="0" smtClean="0"/>
              <a:t>個</a:t>
            </a:r>
            <a:r>
              <a:rPr lang="en-US" altLang="zh-TW" sz="2400" dirty="0" smtClean="0"/>
              <a:t>Twitters</a:t>
            </a:r>
            <a:r>
              <a:rPr lang="zh-TW" altLang="en-US" sz="2400" dirty="0" smtClean="0"/>
              <a:t>參與</a:t>
            </a:r>
            <a:endParaRPr lang="en-US" altLang="zh-TW" sz="2400" dirty="0" smtClean="0"/>
          </a:p>
          <a:p>
            <a:r>
              <a:rPr lang="zh-TW" altLang="en-US" sz="2400" dirty="0" smtClean="0"/>
              <a:t>共有</a:t>
            </a:r>
            <a:r>
              <a:rPr lang="en-US" altLang="zh-TW" sz="2400" dirty="0" smtClean="0"/>
              <a:t>3822</a:t>
            </a:r>
            <a:r>
              <a:rPr lang="zh-TW" altLang="en-US" sz="2400" dirty="0"/>
              <a:t>個</a:t>
            </a:r>
            <a:r>
              <a:rPr lang="en-US" altLang="zh-TW" sz="2400" dirty="0" smtClean="0"/>
              <a:t>Tweets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0445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每個月參與的</a:t>
            </a:r>
            <a:r>
              <a:rPr lang="en-US" altLang="zh-TW" dirty="0"/>
              <a:t>Twitter</a:t>
            </a:r>
            <a:r>
              <a:rPr lang="zh-TW" altLang="en-US" dirty="0"/>
              <a:t>數量長條圖</a:t>
            </a:r>
          </a:p>
        </p:txBody>
      </p:sp>
      <p:sp>
        <p:nvSpPr>
          <p:cNvPr id="6" name="矩形 5"/>
          <p:cNvSpPr/>
          <p:nvPr/>
        </p:nvSpPr>
        <p:spPr>
          <a:xfrm>
            <a:off x="5807675" y="3542270"/>
            <a:ext cx="50250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Jan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45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		Jul : 58</a:t>
            </a:r>
          </a:p>
          <a:p>
            <a:r>
              <a:rPr lang="en-US" altLang="zh-TW" sz="2400" dirty="0" smtClean="0"/>
              <a:t>Feb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48		Aug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54</a:t>
            </a:r>
          </a:p>
          <a:p>
            <a:r>
              <a:rPr lang="en-US" altLang="zh-TW" sz="2400" dirty="0" smtClean="0"/>
              <a:t>Mar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40		Sep : 64</a:t>
            </a:r>
          </a:p>
          <a:p>
            <a:r>
              <a:rPr lang="en-US" altLang="zh-TW" sz="2400" dirty="0" smtClean="0"/>
              <a:t>Apr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55		Oct : 68</a:t>
            </a:r>
          </a:p>
          <a:p>
            <a:r>
              <a:rPr lang="en-US" altLang="zh-TW" sz="2400" dirty="0" smtClean="0"/>
              <a:t>May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47		Nov : 59</a:t>
            </a:r>
          </a:p>
          <a:p>
            <a:r>
              <a:rPr lang="en-US" altLang="zh-TW" sz="2400" dirty="0" smtClean="0"/>
              <a:t>Jun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49			Dec : 60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397" y="2433896"/>
            <a:ext cx="3540209" cy="377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9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每個月參</a:t>
            </a:r>
            <a:r>
              <a:rPr lang="en-US" altLang="zh-TW" dirty="0"/>
              <a:t>Tweets</a:t>
            </a:r>
            <a:r>
              <a:rPr lang="zh-TW" altLang="en-US" dirty="0"/>
              <a:t>數量長條圖</a:t>
            </a:r>
          </a:p>
        </p:txBody>
      </p:sp>
      <p:sp>
        <p:nvSpPr>
          <p:cNvPr id="6" name="矩形 5"/>
          <p:cNvSpPr/>
          <p:nvPr/>
        </p:nvSpPr>
        <p:spPr>
          <a:xfrm>
            <a:off x="5700583" y="3089189"/>
            <a:ext cx="50250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Jan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322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		Jul : 352</a:t>
            </a:r>
          </a:p>
          <a:p>
            <a:r>
              <a:rPr lang="en-US" altLang="zh-TW" sz="2400" dirty="0" smtClean="0"/>
              <a:t>Feb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316		Aug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260</a:t>
            </a:r>
          </a:p>
          <a:p>
            <a:r>
              <a:rPr lang="en-US" altLang="zh-TW" sz="2400" dirty="0" smtClean="0"/>
              <a:t>Mar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226		Sep : 404</a:t>
            </a:r>
          </a:p>
          <a:p>
            <a:r>
              <a:rPr lang="en-US" altLang="zh-TW" sz="2400" dirty="0" smtClean="0"/>
              <a:t>Apr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285		Oct : 424</a:t>
            </a:r>
          </a:p>
          <a:p>
            <a:r>
              <a:rPr lang="en-US" altLang="zh-TW" sz="2400" dirty="0" smtClean="0"/>
              <a:t>May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194		Nov : 399</a:t>
            </a:r>
          </a:p>
          <a:p>
            <a:r>
              <a:rPr lang="en-US" altLang="zh-TW" sz="2400" dirty="0" smtClean="0"/>
              <a:t>Jun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271		Dec : 369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83" t="2619"/>
          <a:stretch/>
        </p:blipFill>
        <p:spPr>
          <a:xfrm>
            <a:off x="1295402" y="2438400"/>
            <a:ext cx="3779106" cy="379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8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有</a:t>
            </a:r>
            <a:r>
              <a:rPr lang="en-US" altLang="zh-TW" dirty="0"/>
              <a:t>URL</a:t>
            </a:r>
            <a:r>
              <a:rPr lang="zh-TW" altLang="en-US" dirty="0"/>
              <a:t>與無</a:t>
            </a:r>
            <a:r>
              <a:rPr lang="en-US" altLang="zh-TW" dirty="0"/>
              <a:t>URL</a:t>
            </a:r>
            <a:r>
              <a:rPr lang="zh-TW" altLang="en-US" dirty="0"/>
              <a:t>的</a:t>
            </a:r>
            <a:r>
              <a:rPr lang="en-US" altLang="zh-TW" dirty="0"/>
              <a:t>Tweets</a:t>
            </a:r>
            <a:r>
              <a:rPr lang="zh-TW" altLang="en-US" dirty="0"/>
              <a:t>的比例圓餅圖 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8544" y="2508036"/>
            <a:ext cx="4154912" cy="366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6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各</a:t>
            </a:r>
            <a:r>
              <a:rPr lang="en-US" altLang="zh-TW" dirty="0"/>
              <a:t>Twitter</a:t>
            </a:r>
            <a:r>
              <a:rPr lang="zh-TW" altLang="en-US" dirty="0"/>
              <a:t>所提到</a:t>
            </a:r>
            <a:r>
              <a:rPr lang="en-US" altLang="zh-TW" dirty="0"/>
              <a:t>CVE</a:t>
            </a:r>
            <a:r>
              <a:rPr lang="zh-TW" altLang="en-US" dirty="0"/>
              <a:t>的箱型圖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0427" y="2508036"/>
            <a:ext cx="3471145" cy="369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201</TotalTime>
  <Words>301</Words>
  <Application>Microsoft Office PowerPoint</Application>
  <PresentationFormat>寬螢幕</PresentationFormat>
  <Paragraphs>76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新細明體</vt:lpstr>
      <vt:lpstr>Arial</vt:lpstr>
      <vt:lpstr>Garamond</vt:lpstr>
      <vt:lpstr>Wingdings</vt:lpstr>
      <vt:lpstr>有機</vt:lpstr>
      <vt:lpstr>社群媒體分析實務</vt:lpstr>
      <vt:lpstr>建構個人資料分析平台-OS&amp;硬體</vt:lpstr>
      <vt:lpstr>建構個人資料分析平台-安裝流程</vt:lpstr>
      <vt:lpstr>建構個人資料分析平台-問題</vt:lpstr>
      <vt:lpstr>有多少Twitter參與這類關鍵字議題討論</vt:lpstr>
      <vt:lpstr>每個月參與的Twitter數量長條圖</vt:lpstr>
      <vt:lpstr>每個月參Tweets數量長條圖</vt:lpstr>
      <vt:lpstr>有URL與無URL的Tweets的比例圓餅圖 </vt:lpstr>
      <vt:lpstr>各Twitter所提到CVE的箱型圖</vt:lpstr>
      <vt:lpstr>能否分析資安弱點分析指標帳號</vt:lpstr>
      <vt:lpstr>Heatmap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社群媒體分析實務</dc:title>
  <dc:creator>陳俊賢</dc:creator>
  <cp:lastModifiedBy>陳俊賢</cp:lastModifiedBy>
  <cp:revision>35</cp:revision>
  <dcterms:created xsi:type="dcterms:W3CDTF">2016-12-05T11:57:37Z</dcterms:created>
  <dcterms:modified xsi:type="dcterms:W3CDTF">2016-12-08T09:02:11Z</dcterms:modified>
</cp:coreProperties>
</file>