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4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69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77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7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95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2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3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4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8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3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9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5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8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DDE9A9-B1E6-4F8E-8AC8-A7F8E7FA61BE}" type="datetimeFigureOut">
              <a:rPr lang="zh-TW" altLang="en-US" smtClean="0"/>
              <a:t>2016/12/5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4F3BDF-D75C-4DAE-9124-F2C329AB5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74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29200/" TargetMode="External"/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88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社群媒體分析</a:t>
            </a:r>
            <a:r>
              <a:rPr lang="zh-TW" altLang="en-US" dirty="0" smtClean="0"/>
              <a:t>實務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第一次</a:t>
            </a:r>
            <a:r>
              <a:rPr lang="zh-TW" altLang="en-US" dirty="0" smtClean="0"/>
              <a:t>作業</a:t>
            </a:r>
            <a:endParaRPr lang="en-US" altLang="zh-TW" dirty="0" smtClean="0"/>
          </a:p>
          <a:p>
            <a:r>
              <a:rPr lang="en-US" altLang="zh-TW" dirty="0" smtClean="0"/>
              <a:t>M10515029</a:t>
            </a:r>
            <a:r>
              <a:rPr lang="zh-TW" altLang="en-US" dirty="0" smtClean="0"/>
              <a:t> 陳俊賢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能否分析資安弱點分析指標帳號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442133"/>
            <a:ext cx="3540209" cy="377444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69362" y="2636108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利用帳號的跟隨人數來判斷該帳號是否為指標帳號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5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建構個人資料分析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-OS&amp;</a:t>
            </a:r>
            <a:r>
              <a:rPr lang="zh-TW" altLang="en-US" dirty="0" smtClean="0"/>
              <a:t>硬體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作業系統</a:t>
            </a:r>
            <a:r>
              <a:rPr lang="en-US" altLang="zh-TW" dirty="0" smtClean="0"/>
              <a:t>:Ubuntu 16.04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硬體資源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31" y="4097209"/>
            <a:ext cx="8351736" cy="12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建構個人資料分析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-</a:t>
            </a:r>
            <a:r>
              <a:rPr lang="zh-TW" altLang="en-US" dirty="0" smtClean="0"/>
              <a:t>安裝流程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9444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安裝</a:t>
            </a:r>
            <a:r>
              <a:rPr lang="en-US" altLang="zh-TW" sz="2000" dirty="0"/>
              <a:t>Docker(</a:t>
            </a:r>
            <a:r>
              <a:rPr lang="en-US" altLang="zh-TW" sz="2000" dirty="0">
                <a:hlinkClick r:id="rId2"/>
              </a:rPr>
              <a:t>https://docs.docker.com/engine/installation/linux/ubuntulinux</a:t>
            </a:r>
            <a:r>
              <a:rPr lang="en-US" altLang="zh-TW" sz="2000" dirty="0" smtClean="0">
                <a:hlinkClick r:id="rId2"/>
              </a:rPr>
              <a:t>/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apt-get 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apt-get install apt-transport-https ca-certificates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apt-key </a:t>
            </a:r>
            <a:r>
              <a:rPr lang="en-US" altLang="zh-TW" sz="1800" dirty="0" err="1"/>
              <a:t>adv</a:t>
            </a:r>
            <a:r>
              <a:rPr lang="en-US" altLang="zh-TW" sz="1800" dirty="0"/>
              <a:t> --</a:t>
            </a:r>
            <a:r>
              <a:rPr lang="en-US" altLang="zh-TW" sz="1800" dirty="0" err="1"/>
              <a:t>keyserver</a:t>
            </a:r>
            <a:r>
              <a:rPr lang="en-US" altLang="zh-TW" sz="1800" dirty="0"/>
              <a:t> hkp://ha.pool.sks-keyservers.net:80 --</a:t>
            </a:r>
            <a:r>
              <a:rPr lang="en-US" altLang="zh-TW" sz="1800" dirty="0" err="1"/>
              <a:t>recv</a:t>
            </a:r>
            <a:r>
              <a:rPr lang="en-US" altLang="zh-TW" sz="1800" dirty="0"/>
              <a:t>-keys 58118E89F3A912897C070ADBF76221572C52609D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echo "deb https://apt.dockerproject.org/repo </a:t>
            </a:r>
            <a:r>
              <a:rPr lang="en-US" altLang="zh-TW" sz="1800" dirty="0" err="1"/>
              <a:t>ubuntu-xenial</a:t>
            </a:r>
            <a:r>
              <a:rPr lang="en-US" altLang="zh-TW" sz="1800" dirty="0"/>
              <a:t> main" | </a:t>
            </a:r>
            <a:r>
              <a:rPr lang="en-US" altLang="zh-TW" sz="1800" dirty="0" err="1"/>
              <a:t>sudo</a:t>
            </a:r>
            <a:r>
              <a:rPr lang="en-US" altLang="zh-TW" sz="1800" dirty="0"/>
              <a:t> tee 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sources.list.d</a:t>
            </a:r>
            <a:r>
              <a:rPr lang="en-US" altLang="zh-TW" sz="1800" dirty="0"/>
              <a:t>/</a:t>
            </a:r>
            <a:r>
              <a:rPr lang="en-US" altLang="zh-TW" sz="1800" dirty="0" err="1"/>
              <a:t>docker.list</a:t>
            </a:r>
            <a:endParaRPr lang="en-US" altLang="zh-TW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apt-get </a:t>
            </a:r>
            <a:r>
              <a:rPr lang="en-US" altLang="zh-TW" sz="1800" dirty="0" err="1"/>
              <a:t>updatesudo</a:t>
            </a:r>
            <a:r>
              <a:rPr lang="en-US" altLang="zh-TW" sz="1800" dirty="0"/>
              <a:t> apt-get install </a:t>
            </a:r>
            <a:r>
              <a:rPr lang="en-US" altLang="zh-TW" sz="1800" dirty="0" err="1"/>
              <a:t>linux</a:t>
            </a:r>
            <a:r>
              <a:rPr lang="en-US" altLang="zh-TW" sz="1800" dirty="0"/>
              <a:t>-image-extra-$(</a:t>
            </a:r>
            <a:r>
              <a:rPr lang="en-US" altLang="zh-TW" sz="1800" dirty="0" err="1"/>
              <a:t>uname</a:t>
            </a:r>
            <a:r>
              <a:rPr lang="en-US" altLang="zh-TW" sz="1800" dirty="0"/>
              <a:t> -r) </a:t>
            </a:r>
            <a:r>
              <a:rPr lang="en-US" altLang="zh-TW" sz="1800" dirty="0" err="1"/>
              <a:t>linux</a:t>
            </a:r>
            <a:r>
              <a:rPr lang="en-US" altLang="zh-TW" sz="1800" dirty="0"/>
              <a:t>-image-extra-virtual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apt-get install </a:t>
            </a:r>
            <a:r>
              <a:rPr lang="en-US" altLang="zh-TW" sz="1800" dirty="0" err="1"/>
              <a:t>docker</a:t>
            </a:r>
            <a:r>
              <a:rPr lang="en-US" altLang="zh-TW" sz="1800" dirty="0"/>
              <a:t>-engine</a:t>
            </a:r>
            <a:endParaRPr lang="en-US" altLang="zh-TW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使用</a:t>
            </a:r>
            <a:r>
              <a:rPr lang="zh-TW" altLang="en-US" sz="2000" dirty="0" smtClean="0"/>
              <a:t>課堂</a:t>
            </a:r>
            <a:r>
              <a:rPr lang="zh-TW" altLang="en-US" sz="2000" dirty="0"/>
              <a:t>上給予的</a:t>
            </a:r>
            <a:r>
              <a:rPr lang="en-US" altLang="zh-TW" sz="2000" dirty="0"/>
              <a:t>.</a:t>
            </a:r>
            <a:r>
              <a:rPr lang="en-US" altLang="zh-TW" sz="2000" dirty="0" err="1"/>
              <a:t>yml</a:t>
            </a:r>
            <a:r>
              <a:rPr lang="zh-TW" altLang="en-US" sz="2000" dirty="0"/>
              <a:t>設定檔</a:t>
            </a:r>
            <a:endParaRPr lang="en-US" altLang="zh-TW" sz="2000" dirty="0"/>
          </a:p>
          <a:p>
            <a:pPr lvl="1"/>
            <a:r>
              <a:rPr lang="en-US" altLang="zh-TW" dirty="0"/>
              <a:t>cd /home/</a:t>
            </a:r>
            <a:r>
              <a:rPr lang="en-US" altLang="zh-TW" dirty="0" err="1"/>
              <a:t>docker</a:t>
            </a:r>
            <a:r>
              <a:rPr lang="en-US" altLang="zh-TW" dirty="0"/>
              <a:t>/</a:t>
            </a:r>
            <a:r>
              <a:rPr lang="en-US" altLang="zh-TW" dirty="0" err="1"/>
              <a:t>jupyter+elasticsearch+logstash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 err="1"/>
              <a:t>docker</a:t>
            </a:r>
            <a:r>
              <a:rPr lang="en-US" altLang="zh-TW" dirty="0"/>
              <a:t>-compose </a:t>
            </a:r>
            <a:r>
              <a:rPr lang="en-US" altLang="zh-TW" dirty="0" smtClean="0"/>
              <a:t>up</a:t>
            </a:r>
            <a:endParaRPr lang="en-US" altLang="zh-TW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ym typeface="Wingdings" panose="05000000000000000000" pitchFamily="2" charset="2"/>
              </a:rPr>
              <a:t>開啟網頁</a:t>
            </a:r>
            <a:endParaRPr lang="en-US" altLang="zh-TW" sz="2000" dirty="0" smtClean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127.0.0.1:29200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 err="1" smtClean="0"/>
              <a:t>Elasticsearch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127.0.0.1:8888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0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建構個人資料分析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-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依照上述方法安裝</a:t>
            </a:r>
            <a:r>
              <a:rPr lang="en-US" altLang="zh-TW" dirty="0" err="1"/>
              <a:t>docker</a:t>
            </a:r>
            <a:r>
              <a:rPr lang="zh-TW" altLang="en-US" dirty="0"/>
              <a:t>並沒有包含</a:t>
            </a:r>
            <a:r>
              <a:rPr lang="en-US" altLang="zh-TW" dirty="0" err="1"/>
              <a:t>docker</a:t>
            </a:r>
            <a:r>
              <a:rPr lang="en-US" altLang="zh-TW" dirty="0"/>
              <a:t>-compose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curl -L "https://github.com/</a:t>
            </a:r>
            <a:r>
              <a:rPr lang="en-US" altLang="zh-TW" dirty="0" err="1"/>
              <a:t>docker</a:t>
            </a:r>
            <a:r>
              <a:rPr lang="en-US" altLang="zh-TW" dirty="0"/>
              <a:t>/compose/releases/download/1.9.0/</a:t>
            </a:r>
            <a:r>
              <a:rPr lang="en-US" altLang="zh-TW" dirty="0" err="1"/>
              <a:t>docker</a:t>
            </a:r>
            <a:r>
              <a:rPr lang="en-US" altLang="zh-TW" dirty="0"/>
              <a:t>-compose-$(</a:t>
            </a:r>
            <a:r>
              <a:rPr lang="en-US" altLang="zh-TW" dirty="0" err="1"/>
              <a:t>uname</a:t>
            </a:r>
            <a:r>
              <a:rPr lang="en-US" altLang="zh-TW" dirty="0"/>
              <a:t> -s)-$(</a:t>
            </a:r>
            <a:r>
              <a:rPr lang="en-US" altLang="zh-TW" dirty="0" err="1"/>
              <a:t>uname</a:t>
            </a:r>
            <a:r>
              <a:rPr lang="en-US" altLang="zh-TW" dirty="0"/>
              <a:t> -m)" -o /</a:t>
            </a:r>
            <a:r>
              <a:rPr lang="en-US" altLang="zh-TW" dirty="0" err="1"/>
              <a:t>usr</a:t>
            </a:r>
            <a:r>
              <a:rPr lang="en-US" altLang="zh-TW" dirty="0"/>
              <a:t>/local/bin/</a:t>
            </a:r>
            <a:r>
              <a:rPr lang="en-US" altLang="zh-TW" dirty="0" err="1"/>
              <a:t>docker</a:t>
            </a:r>
            <a:r>
              <a:rPr lang="en-US" altLang="zh-TW" dirty="0"/>
              <a:t>-compose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/>
              <a:t>chmod</a:t>
            </a:r>
            <a:r>
              <a:rPr lang="en-US" altLang="zh-TW" dirty="0"/>
              <a:t> +x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/local/bin/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-compose</a:t>
            </a:r>
            <a:endParaRPr lang="zh-TW" altLang="en-US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872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有</a:t>
            </a:r>
            <a:r>
              <a:rPr lang="zh-TW" altLang="en-US" dirty="0"/>
              <a:t>多少</a:t>
            </a:r>
            <a:r>
              <a:rPr lang="en-US" altLang="zh-TW" dirty="0"/>
              <a:t>Twitter</a:t>
            </a:r>
            <a:r>
              <a:rPr lang="zh-TW" altLang="en-US" dirty="0"/>
              <a:t>參與這類關鍵字議題討論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關鍵字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lvl="1"/>
            <a:r>
              <a:rPr lang="en-US" altLang="zh-TW" sz="2400" dirty="0" err="1" smtClean="0"/>
              <a:t>Cve</a:t>
            </a:r>
            <a:r>
              <a:rPr lang="en-US" altLang="zh-TW" sz="2400" dirty="0" smtClean="0"/>
              <a:t>						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	2014/01/01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00:00:00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Vulnerability							~</a:t>
            </a:r>
          </a:p>
          <a:p>
            <a:pPr lvl="1"/>
            <a:r>
              <a:rPr lang="en-US" altLang="zh-TW" sz="2400" dirty="0" smtClean="0"/>
              <a:t>Exploit						2015/01/01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00:00:00</a:t>
            </a:r>
          </a:p>
          <a:p>
            <a:pPr lvl="1"/>
            <a:r>
              <a:rPr lang="en-US" altLang="zh-TW" sz="2400" dirty="0"/>
              <a:t>b</a:t>
            </a:r>
            <a:r>
              <a:rPr lang="en-US" altLang="zh-TW" sz="2400" dirty="0" smtClean="0"/>
              <a:t>ackdoor</a:t>
            </a:r>
          </a:p>
          <a:p>
            <a:pPr lvl="1"/>
            <a:r>
              <a:rPr lang="en-US" altLang="zh-TW" sz="2400" dirty="0"/>
              <a:t>a</a:t>
            </a:r>
            <a:r>
              <a:rPr lang="en-US" altLang="zh-TW" sz="2400" dirty="0" smtClean="0"/>
              <a:t>pt</a:t>
            </a:r>
          </a:p>
          <a:p>
            <a:pPr lvl="1"/>
            <a:r>
              <a:rPr lang="en-US" altLang="zh-TW" sz="2400" dirty="0"/>
              <a:t>m</a:t>
            </a:r>
            <a:r>
              <a:rPr lang="en-US" altLang="zh-TW" sz="2400" dirty="0" smtClean="0"/>
              <a:t>alware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16422" y="4950936"/>
            <a:ext cx="2980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共有</a:t>
            </a:r>
            <a:r>
              <a:rPr lang="en-US" altLang="zh-TW" sz="2400" dirty="0" smtClean="0"/>
              <a:t>91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Twitters</a:t>
            </a:r>
            <a:r>
              <a:rPr lang="zh-TW" altLang="en-US" sz="2400" dirty="0" smtClean="0"/>
              <a:t>參與</a:t>
            </a:r>
            <a:endParaRPr lang="en-US" altLang="zh-TW" sz="2400" dirty="0" smtClean="0"/>
          </a:p>
          <a:p>
            <a:r>
              <a:rPr lang="zh-TW" altLang="en-US" sz="2400" dirty="0" smtClean="0"/>
              <a:t>共有</a:t>
            </a:r>
            <a:r>
              <a:rPr lang="en-US" altLang="zh-TW" sz="2400" dirty="0" smtClean="0"/>
              <a:t>3822</a:t>
            </a:r>
            <a:r>
              <a:rPr lang="zh-TW" altLang="en-US" sz="2400" dirty="0"/>
              <a:t>個</a:t>
            </a:r>
            <a:r>
              <a:rPr lang="en-US" altLang="zh-TW" sz="2400" dirty="0" smtClean="0"/>
              <a:t>Tweets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44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每個月參與的</a:t>
            </a:r>
            <a:r>
              <a:rPr lang="en-US" altLang="zh-TW" dirty="0"/>
              <a:t>Twitter</a:t>
            </a:r>
            <a:r>
              <a:rPr lang="zh-TW" altLang="en-US" dirty="0"/>
              <a:t>數量長條圖</a:t>
            </a:r>
          </a:p>
        </p:txBody>
      </p:sp>
      <p:sp>
        <p:nvSpPr>
          <p:cNvPr id="6" name="矩形 5"/>
          <p:cNvSpPr/>
          <p:nvPr/>
        </p:nvSpPr>
        <p:spPr>
          <a:xfrm>
            <a:off x="5807675" y="3542270"/>
            <a:ext cx="5025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Jan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45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		Jul : 58</a:t>
            </a:r>
          </a:p>
          <a:p>
            <a:r>
              <a:rPr lang="en-US" altLang="zh-TW" sz="2400" dirty="0" smtClean="0"/>
              <a:t>Feb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48		Aug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54</a:t>
            </a:r>
          </a:p>
          <a:p>
            <a:r>
              <a:rPr lang="en-US" altLang="zh-TW" sz="2400" dirty="0" smtClean="0"/>
              <a:t>Mar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40		Sep : 64</a:t>
            </a:r>
          </a:p>
          <a:p>
            <a:r>
              <a:rPr lang="en-US" altLang="zh-TW" sz="2400" dirty="0" smtClean="0"/>
              <a:t>Apr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55		Oct : 68</a:t>
            </a:r>
          </a:p>
          <a:p>
            <a:r>
              <a:rPr lang="en-US" altLang="zh-TW" sz="2400" dirty="0" smtClean="0"/>
              <a:t>May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47		Nov : 59</a:t>
            </a:r>
          </a:p>
          <a:p>
            <a:r>
              <a:rPr lang="en-US" altLang="zh-TW" sz="2400" dirty="0" smtClean="0"/>
              <a:t>Jun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49			Dec : 60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397" y="2433896"/>
            <a:ext cx="3540209" cy="37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每個月參</a:t>
            </a:r>
            <a:r>
              <a:rPr lang="en-US" altLang="zh-TW" dirty="0"/>
              <a:t>Tweets</a:t>
            </a:r>
            <a:r>
              <a:rPr lang="zh-TW" altLang="en-US" dirty="0"/>
              <a:t>數量長條圖</a:t>
            </a:r>
          </a:p>
        </p:txBody>
      </p:sp>
      <p:sp>
        <p:nvSpPr>
          <p:cNvPr id="6" name="矩形 5"/>
          <p:cNvSpPr/>
          <p:nvPr/>
        </p:nvSpPr>
        <p:spPr>
          <a:xfrm>
            <a:off x="5700583" y="3089189"/>
            <a:ext cx="5025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Jan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322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		Jul : 352</a:t>
            </a:r>
          </a:p>
          <a:p>
            <a:r>
              <a:rPr lang="en-US" altLang="zh-TW" sz="2400" dirty="0" smtClean="0"/>
              <a:t>Feb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316		Aug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260</a:t>
            </a:r>
          </a:p>
          <a:p>
            <a:r>
              <a:rPr lang="en-US" altLang="zh-TW" sz="2400" dirty="0" smtClean="0"/>
              <a:t>Mar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226		Sep : 404</a:t>
            </a:r>
          </a:p>
          <a:p>
            <a:r>
              <a:rPr lang="en-US" altLang="zh-TW" sz="2400" dirty="0" smtClean="0"/>
              <a:t>Apr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285		Oct : 424</a:t>
            </a:r>
          </a:p>
          <a:p>
            <a:r>
              <a:rPr lang="en-US" altLang="zh-TW" sz="2400" dirty="0" smtClean="0"/>
              <a:t>May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194		Nov : 399</a:t>
            </a:r>
          </a:p>
          <a:p>
            <a:r>
              <a:rPr lang="en-US" altLang="zh-TW" sz="2400" dirty="0" smtClean="0"/>
              <a:t>Jun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271		Dec : 369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3" t="2619"/>
          <a:stretch/>
        </p:blipFill>
        <p:spPr>
          <a:xfrm>
            <a:off x="1295402" y="2438400"/>
            <a:ext cx="3779106" cy="37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URL</a:t>
            </a:r>
            <a:r>
              <a:rPr lang="zh-TW" altLang="en-US" dirty="0"/>
              <a:t>與無</a:t>
            </a:r>
            <a:r>
              <a:rPr lang="en-US" altLang="zh-TW" dirty="0"/>
              <a:t>URL</a:t>
            </a:r>
            <a:r>
              <a:rPr lang="zh-TW" altLang="en-US" dirty="0"/>
              <a:t>的</a:t>
            </a:r>
            <a:r>
              <a:rPr lang="en-US" altLang="zh-TW" dirty="0"/>
              <a:t>Tweets</a:t>
            </a:r>
            <a:r>
              <a:rPr lang="zh-TW" altLang="en-US" dirty="0"/>
              <a:t>的比例圓餅圖 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544" y="2508036"/>
            <a:ext cx="4154912" cy="36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</a:t>
            </a:r>
            <a:r>
              <a:rPr lang="en-US" altLang="zh-TW" dirty="0"/>
              <a:t>Twitter</a:t>
            </a:r>
            <a:r>
              <a:rPr lang="zh-TW" altLang="en-US" dirty="0"/>
              <a:t>所提到</a:t>
            </a:r>
            <a:r>
              <a:rPr lang="en-US" altLang="zh-TW" dirty="0"/>
              <a:t>CVE</a:t>
            </a:r>
            <a:r>
              <a:rPr lang="zh-TW" altLang="en-US" dirty="0"/>
              <a:t>的箱型圖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427" y="2508036"/>
            <a:ext cx="3471145" cy="36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</TotalTime>
  <Words>241</Words>
  <Application>Microsoft Office PowerPoint</Application>
  <PresentationFormat>寬螢幕</PresentationFormat>
  <Paragraphs>53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Garamond</vt:lpstr>
      <vt:lpstr>Wingdings</vt:lpstr>
      <vt:lpstr>有機</vt:lpstr>
      <vt:lpstr>社群媒體分析實務</vt:lpstr>
      <vt:lpstr>建構個人資料分析平台-OS&amp;硬體</vt:lpstr>
      <vt:lpstr>建構個人資料分析平台-安裝流程</vt:lpstr>
      <vt:lpstr>建構個人資料分析平台-問題</vt:lpstr>
      <vt:lpstr>有多少Twitter參與這類關鍵字議題討論</vt:lpstr>
      <vt:lpstr>每個月參與的Twitter數量長條圖</vt:lpstr>
      <vt:lpstr>每個月參Tweets數量長條圖</vt:lpstr>
      <vt:lpstr>有URL與無URL的Tweets的比例圓餅圖 </vt:lpstr>
      <vt:lpstr>各Twitter所提到CVE的箱型圖</vt:lpstr>
      <vt:lpstr>能否分析資安弱點分析指標帳號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社群媒體分析實務</dc:title>
  <dc:creator>陳俊賢</dc:creator>
  <cp:lastModifiedBy>陳俊賢</cp:lastModifiedBy>
  <cp:revision>29</cp:revision>
  <dcterms:created xsi:type="dcterms:W3CDTF">2016-12-05T11:57:37Z</dcterms:created>
  <dcterms:modified xsi:type="dcterms:W3CDTF">2016-12-05T14:56:15Z</dcterms:modified>
</cp:coreProperties>
</file>