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5"/>
  </p:sldMasterIdLst>
  <p:notesMasterIdLst>
    <p:notesMasterId r:id="rId13"/>
  </p:notesMasterIdLst>
  <p:sldIdLst>
    <p:sldId id="256" r:id="rId6"/>
    <p:sldId id="301" r:id="rId7"/>
    <p:sldId id="314" r:id="rId8"/>
    <p:sldId id="316" r:id="rId9"/>
    <p:sldId id="317" r:id="rId10"/>
    <p:sldId id="319" r:id="rId11"/>
    <p:sldId id="320" r:id="rId12"/>
  </p:sldIdLst>
  <p:sldSz cx="9144000" cy="6858000" type="screen4x3"/>
  <p:notesSz cx="6858000" cy="9144000"/>
  <p:embeddedFontLst>
    <p:embeddedFont>
      <p:font typeface="BigNoodleTitling" panose="020B0604020202020204" charset="0"/>
      <p:regular r:id="rId14"/>
    </p:embeddedFont>
    <p:embeddedFont>
      <p:font typeface="Tahoma" panose="020B0604030504040204" pitchFamily="34" charset="0"/>
      <p:regular r:id="rId15"/>
      <p:bold r:id="rId16"/>
    </p:embeddedFont>
    <p:embeddedFont>
      <p:font typeface="Franklin Gothic Demi Cond" panose="020B0706030402020204" pitchFamily="3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Franklin Gothic Book" panose="020B0503020102020204" pitchFamily="34" charset="0"/>
      <p:regular r:id="rId22"/>
      <p:italic r:id="rId23"/>
    </p:embeddedFont>
  </p:embeddedFontLst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e Kjærsgaard Bertelsen" initials="MKB" lastIdx="1" clrIdx="0">
    <p:extLst>
      <p:ext uri="{19B8F6BF-5375-455C-9EA6-DF929625EA0E}">
        <p15:presenceInfo xmlns:p15="http://schemas.microsoft.com/office/powerpoint/2012/main" userId="S-1-5-21-448539723-764733703-1343024091-126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FBA09"/>
    <a:srgbClr val="477A7B"/>
    <a:srgbClr val="2885C8"/>
    <a:srgbClr val="69BEF7"/>
    <a:srgbClr val="3B7A37"/>
    <a:srgbClr val="C2C217"/>
    <a:srgbClr val="477A7C"/>
    <a:srgbClr val="B0DCFB"/>
    <a:srgbClr val="2D958A"/>
    <a:srgbClr val="844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llemlayout 2 - Marker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 autoAdjust="0"/>
    <p:restoredTop sz="74955" autoAdjust="0"/>
  </p:normalViewPr>
  <p:slideViewPr>
    <p:cSldViewPr>
      <p:cViewPr varScale="1">
        <p:scale>
          <a:sx n="122" d="100"/>
          <a:sy n="122" d="100"/>
        </p:scale>
        <p:origin x="2826" y="96"/>
      </p:cViewPr>
      <p:guideLst>
        <p:guide orient="horz" pos="663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3298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font" Target="fonts/font6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D60FA16-3C91-4F6F-B5F7-61C42DE3FF0F}" type="datetimeFigureOut">
              <a:rPr lang="da-DK"/>
              <a:pPr>
                <a:defRPr/>
              </a:pPr>
              <a:t>04-03-2016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442DE5E-9AA1-46F6-BB03-533988694EAF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71708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6964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baseline="0" dirty="0"/>
          </a:p>
          <a:p>
            <a:endParaRPr lang="da-DK" baseline="0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45685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4091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598198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26788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515084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2991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8205" y="5517232"/>
            <a:ext cx="1847725" cy="1236021"/>
          </a:xfrm>
          <a:prstGeom prst="rect">
            <a:avLst/>
          </a:prstGeom>
        </p:spPr>
      </p:pic>
      <p:sp>
        <p:nvSpPr>
          <p:cNvPr id="19458" name="Title Placehold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5400" smtClean="0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mtClean="0"/>
            </a:lvl1pPr>
          </a:lstStyle>
          <a:p>
            <a:r>
              <a:rPr lang="da-DK"/>
              <a:t>Klik for at redigere undertiteltypografien i masteren</a:t>
            </a:r>
          </a:p>
        </p:txBody>
      </p:sp>
    </p:spTree>
    <p:extLst>
      <p:ext uri="{BB962C8B-B14F-4D97-AF65-F5344CB8AC3E}">
        <p14:creationId xmlns:p14="http://schemas.microsoft.com/office/powerpoint/2010/main" val="47538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935B2-3FE5-409F-92CE-D03DA392EC07}" type="datetime1">
              <a:rPr lang="da-DK"/>
              <a:pPr>
                <a:defRPr/>
              </a:pPr>
              <a:t>04-03-2016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C8E55E-6D77-4EB3-A143-D0EC48A96759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9427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6E42A-537B-4E8A-A81E-AF57C93861C2}" type="datetime1">
              <a:rPr lang="da-DK"/>
              <a:pPr>
                <a:defRPr/>
              </a:pPr>
              <a:t>04-03-2016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B6FB3-A4E5-4D04-8DFC-B2B6509117B7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2936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560507" y="1273135"/>
            <a:ext cx="8023008" cy="374499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CCB4-4384-4240-8B24-6F72D63E5819}" type="datetime1">
              <a:rPr lang="da-DK"/>
              <a:pPr>
                <a:defRPr/>
              </a:pPr>
              <a:t>04-03-2016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4587D7-F62E-4E69-8C25-BFD17DDB1BCF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11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1790F-A3D6-4AF7-B5A4-7C94134B0111}" type="datetime1">
              <a:rPr lang="da-DK"/>
              <a:pPr>
                <a:defRPr/>
              </a:pPr>
              <a:t>04-03-2016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480AA2-9011-4A0C-B783-0C5160ABF247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667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59E4C-3261-47EA-8CC6-400D21F34702}" type="datetime1">
              <a:rPr lang="da-DK"/>
              <a:pPr>
                <a:defRPr/>
              </a:pPr>
              <a:t>04-03-2016</a:t>
            </a:fld>
            <a:endParaRPr lang="da-DK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DAE583-A3CA-4318-862F-7378DB84E682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3669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423F1-1365-4B10-9D83-9D6852D87BCC}" type="datetime1">
              <a:rPr lang="da-DK"/>
              <a:pPr>
                <a:defRPr/>
              </a:pPr>
              <a:t>04-03-2016</a:t>
            </a:fld>
            <a:endParaRPr lang="da-DK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8C84EB-410C-4CEA-B808-2F93CFC02C66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6809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90F5D-4EF3-4D63-BBB5-4E516D4718F5}" type="datetime1">
              <a:rPr lang="da-DK"/>
              <a:pPr>
                <a:defRPr/>
              </a:pPr>
              <a:t>04-03-2016</a:t>
            </a:fld>
            <a:endParaRPr lang="da-DK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7F6E86-B7FE-468A-AFFC-41A2B80A43FC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3792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D033F-1824-424E-824B-081421C52D2E}" type="datetime1">
              <a:rPr lang="da-DK"/>
              <a:pPr>
                <a:defRPr/>
              </a:pPr>
              <a:t>04-03-2016</a:t>
            </a:fld>
            <a:endParaRPr lang="da-DK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DC53B-C34F-414E-986A-7DD767978800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3680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FB1BD-CD4F-4ACA-898B-6947CD45F71C}" type="datetime1">
              <a:rPr lang="da-DK"/>
              <a:pPr>
                <a:defRPr/>
              </a:pPr>
              <a:t>04-03-2016</a:t>
            </a:fld>
            <a:endParaRPr lang="da-DK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37992-6E33-42E8-AEAF-A0C1332D93D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9684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A01C6-418A-457B-9A08-5D4B49DB823D}" type="datetime1">
              <a:rPr lang="da-DK"/>
              <a:pPr>
                <a:defRPr/>
              </a:pPr>
              <a:t>04-03-2016</a:t>
            </a:fld>
            <a:endParaRPr lang="da-DK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C9102-9078-4443-8DB6-413E8E6BE91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1303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68313" y="0"/>
            <a:ext cx="7354887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/>
              <a:t>Click to edit Master title style</a:t>
            </a:r>
            <a:endParaRPr lang="da-DK" alt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60484" y="1268760"/>
            <a:ext cx="8023031" cy="3749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 dirty="0"/>
              <a:t>Click to edit Master text styles</a:t>
            </a:r>
          </a:p>
          <a:p>
            <a:pPr lvl="1"/>
            <a:r>
              <a:rPr lang="en-US" altLang="da-DK" dirty="0"/>
              <a:t>Second level</a:t>
            </a:r>
          </a:p>
          <a:p>
            <a:pPr lvl="2"/>
            <a:r>
              <a:rPr lang="en-US" altLang="da-DK" dirty="0"/>
              <a:t>Third level</a:t>
            </a:r>
          </a:p>
          <a:p>
            <a:pPr lvl="3"/>
            <a:r>
              <a:rPr lang="en-US" altLang="da-DK" dirty="0"/>
              <a:t>Fourth level</a:t>
            </a:r>
          </a:p>
          <a:p>
            <a:pPr lvl="4"/>
            <a:r>
              <a:rPr lang="en-US" altLang="da-DK" dirty="0"/>
              <a:t>Fifth level</a:t>
            </a:r>
            <a:endParaRPr lang="da-DK" alt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8625" y="59928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Franklin Gothic Book" pitchFamily="34" charset="0"/>
                <a:cs typeface="+mn-cs"/>
              </a:defRPr>
            </a:lvl1pPr>
          </a:lstStyle>
          <a:p>
            <a:pPr>
              <a:defRPr/>
            </a:pPr>
            <a:fld id="{72F5857E-932A-45BB-9352-3EE6E6B2B2EE}" type="datetime1">
              <a:rPr lang="da-DK"/>
              <a:pPr>
                <a:defRPr/>
              </a:pPr>
              <a:t>04-03-2016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625" y="6215063"/>
            <a:ext cx="3857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Franklin Gothic Book" pitchFamily="34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2488" y="5797550"/>
            <a:ext cx="4286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Franklin Gothic Book" panose="020B0503020102020204" pitchFamily="34" charset="0"/>
              </a:defRPr>
            </a:lvl1pPr>
          </a:lstStyle>
          <a:p>
            <a:fld id="{D4115E1E-0AD3-4AF5-BB78-EC2C0783104C}" type="slidenum">
              <a:rPr lang="da-DK" altLang="da-DK"/>
              <a:pPr/>
              <a:t>‹#›</a:t>
            </a:fld>
            <a:endParaRPr lang="da-DK" altLang="da-DK"/>
          </a:p>
        </p:txBody>
      </p:sp>
      <p:cxnSp>
        <p:nvCxnSpPr>
          <p:cNvPr id="1032" name="Straight Connector 19"/>
          <p:cNvCxnSpPr>
            <a:cxnSpLocks noChangeShapeType="1"/>
          </p:cNvCxnSpPr>
          <p:nvPr userDrawn="1"/>
        </p:nvCxnSpPr>
        <p:spPr bwMode="auto">
          <a:xfrm>
            <a:off x="468313" y="836613"/>
            <a:ext cx="7343775" cy="1587"/>
          </a:xfrm>
          <a:prstGeom prst="line">
            <a:avLst/>
          </a:prstGeom>
          <a:noFill/>
          <a:ln w="19050" algn="ctr">
            <a:solidFill>
              <a:srgbClr val="C2C2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225" y="5470197"/>
            <a:ext cx="1847725" cy="12360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BigNoodleTitling" pitchFamily="2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igNoodleTitling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igNoodleTitling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igNoodleTitling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igNoodleTitling" pitchFamily="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Demi Cond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Demi Cond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Demi Cond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404040"/>
          </a:solidFill>
          <a:latin typeface="Tahom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404040"/>
          </a:solidFill>
          <a:latin typeface="Tahoma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Tahoma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404040"/>
          </a:solidFill>
          <a:latin typeface="Tahoma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404040"/>
          </a:solidFill>
          <a:latin typeface="Tahom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"/>
          <p:cNvSpPr>
            <a:spLocks noGrp="1"/>
          </p:cNvSpPr>
          <p:nvPr>
            <p:ph type="subTitle" idx="1"/>
          </p:nvPr>
        </p:nvSpPr>
        <p:spPr>
          <a:xfrm>
            <a:off x="3131840" y="5105400"/>
            <a:ext cx="6012160" cy="175260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da-DK" altLang="da-DK" dirty="0"/>
              <a:t>Dette er en test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0347" y="1478841"/>
            <a:ext cx="5836069" cy="39003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28" y="476672"/>
            <a:ext cx="821731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Velkommen til workshop:</a:t>
            </a:r>
          </a:p>
          <a:p>
            <a:r>
              <a:rPr lang="da-DK" sz="2800" dirty="0"/>
              <a:t>Udvikling med Universal Windows Platform (UWP)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0989" y="2500711"/>
            <a:ext cx="60827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da-DK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Peter Wallenius</a:t>
            </a:r>
          </a:p>
        </p:txBody>
      </p:sp>
      <p:sp>
        <p:nvSpPr>
          <p:cNvPr id="4100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da-DK" altLang="da-DK" dirty="0">
                <a:solidFill>
                  <a:srgbClr val="2D958A"/>
                </a:solidFill>
              </a:rPr>
              <a:t>UWP Workshop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68313" y="836712"/>
            <a:ext cx="8115202" cy="5184576"/>
          </a:xfrm>
        </p:spPr>
        <p:txBody>
          <a:bodyPr/>
          <a:lstStyle/>
          <a:p>
            <a:endParaRPr lang="da-DK" sz="800" dirty="0"/>
          </a:p>
          <a:p>
            <a:pPr marL="0" indent="0">
              <a:buNone/>
            </a:pPr>
            <a:r>
              <a:rPr lang="da-DK" sz="2400" u="sng" dirty="0"/>
              <a:t>Instruktør</a:t>
            </a:r>
            <a:endParaRPr lang="da-DK" sz="2400" dirty="0"/>
          </a:p>
          <a:p>
            <a:pPr marL="0" indent="0">
              <a:buNone/>
            </a:pPr>
            <a:endParaRPr lang="da-DK" sz="2400" u="sng" dirty="0"/>
          </a:p>
          <a:p>
            <a:pPr marL="0" indent="0">
              <a:buNone/>
            </a:pPr>
            <a:endParaRPr lang="da-DK" sz="2400" u="sng" dirty="0"/>
          </a:p>
          <a:p>
            <a:pPr marL="0" indent="0">
              <a:buNone/>
            </a:pPr>
            <a:r>
              <a:rPr lang="da-DK" sz="6600" dirty="0">
                <a:solidFill>
                  <a:srgbClr val="BFBA09"/>
                </a:solidFill>
              </a:rPr>
              <a:t>Peter Wallenius</a:t>
            </a:r>
          </a:p>
          <a:p>
            <a:pPr marL="0" indent="0">
              <a:buNone/>
            </a:pPr>
            <a:r>
              <a:rPr lang="da-DK" sz="1800" dirty="0"/>
              <a:t>MCT, MCSD</a:t>
            </a:r>
          </a:p>
          <a:p>
            <a:pPr marL="0" indent="0">
              <a:buNone/>
            </a:pPr>
            <a:endParaRPr lang="da-DK" sz="1800" dirty="0"/>
          </a:p>
          <a:p>
            <a:pPr marL="0" indent="0">
              <a:buNone/>
            </a:pPr>
            <a:endParaRPr lang="da-DK" sz="1800" dirty="0"/>
          </a:p>
          <a:p>
            <a:pPr marL="0" indent="0">
              <a:buNone/>
            </a:pPr>
            <a:r>
              <a:rPr lang="da-DK" sz="1800" dirty="0"/>
              <a:t>	</a:t>
            </a:r>
          </a:p>
          <a:p>
            <a:pPr marL="0" indent="0">
              <a:buNone/>
            </a:pPr>
            <a:endParaRPr lang="da-DK" sz="1800" dirty="0"/>
          </a:p>
          <a:p>
            <a:pPr marL="0" indent="0">
              <a:buNone/>
            </a:pPr>
            <a:endParaRPr lang="da-DK" sz="1800" dirty="0"/>
          </a:p>
          <a:p>
            <a:pPr marL="0" indent="0">
              <a:buNone/>
            </a:pPr>
            <a:r>
              <a:rPr lang="da-DK" sz="1800" dirty="0"/>
              <a:t>Ansat hos 4D gennem de sidste 25 år</a:t>
            </a:r>
          </a:p>
          <a:p>
            <a:pPr marL="0" indent="0">
              <a:buNone/>
            </a:pPr>
            <a:r>
              <a:rPr lang="da-DK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03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2D958A"/>
                </a:solidFill>
              </a:rPr>
              <a:t>UWP Workshop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3" y="836712"/>
            <a:ext cx="8115202" cy="5184576"/>
          </a:xfrm>
        </p:spPr>
        <p:txBody>
          <a:bodyPr/>
          <a:lstStyle/>
          <a:p>
            <a:endParaRPr lang="da-DK" sz="800" dirty="0"/>
          </a:p>
          <a:p>
            <a:pPr marL="0" indent="0">
              <a:buNone/>
            </a:pPr>
            <a:r>
              <a:rPr lang="da-DK" sz="2400" u="sng" dirty="0"/>
              <a:t>Hvem er 4D</a:t>
            </a:r>
          </a:p>
          <a:p>
            <a:r>
              <a:rPr lang="da-DK" sz="1800" dirty="0"/>
              <a:t>Microsoft Gold Learning Partner (CPLS)</a:t>
            </a:r>
          </a:p>
          <a:p>
            <a:endParaRPr lang="da-DK" sz="1800" dirty="0"/>
          </a:p>
          <a:p>
            <a:r>
              <a:rPr lang="da-DK" sz="1800" dirty="0"/>
              <a:t>Stiftet i april 1991</a:t>
            </a:r>
          </a:p>
          <a:p>
            <a:pPr lvl="1"/>
            <a:r>
              <a:rPr lang="da-DK" sz="1400" dirty="0"/>
              <a:t>35 medarbejder</a:t>
            </a:r>
          </a:p>
          <a:p>
            <a:endParaRPr lang="da-DK" sz="1800" dirty="0"/>
          </a:p>
          <a:p>
            <a:r>
              <a:rPr lang="da-DK" sz="1800" dirty="0"/>
              <a:t>Arbejdsområder:</a:t>
            </a:r>
          </a:p>
          <a:p>
            <a:pPr lvl="1"/>
            <a:r>
              <a:rPr lang="da-DK" sz="1400" dirty="0"/>
              <a:t>Undervisning</a:t>
            </a:r>
          </a:p>
          <a:p>
            <a:pPr lvl="1"/>
            <a:r>
              <a:rPr lang="da-DK" sz="1400" dirty="0"/>
              <a:t>Test / Certificering	</a:t>
            </a:r>
          </a:p>
          <a:p>
            <a:pPr lvl="1"/>
            <a:r>
              <a:rPr lang="da-DK" sz="1400" dirty="0"/>
              <a:t>Udvikling og rådgivning (4D Systems A/S)</a:t>
            </a:r>
          </a:p>
          <a:p>
            <a:endParaRPr lang="da-DK" sz="1800" dirty="0"/>
          </a:p>
          <a:p>
            <a:r>
              <a:rPr lang="da-DK" sz="1800" dirty="0"/>
              <a:t>Produkter:</a:t>
            </a:r>
          </a:p>
          <a:p>
            <a:pPr lvl="1"/>
            <a:r>
              <a:rPr lang="da-DK" sz="1400" dirty="0"/>
              <a:t>Microsoft</a:t>
            </a:r>
          </a:p>
          <a:p>
            <a:pPr lvl="1"/>
            <a:r>
              <a:rPr lang="da-DK" sz="1400" dirty="0"/>
              <a:t>Adobe</a:t>
            </a:r>
          </a:p>
        </p:txBody>
      </p:sp>
    </p:spTree>
    <p:extLst>
      <p:ext uri="{BB962C8B-B14F-4D97-AF65-F5344CB8AC3E}">
        <p14:creationId xmlns:p14="http://schemas.microsoft.com/office/powerpoint/2010/main" val="192763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2D958A"/>
                </a:solidFill>
              </a:rPr>
              <a:t>UWP Workshop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3" y="836712"/>
            <a:ext cx="8115202" cy="4320481"/>
          </a:xfrm>
        </p:spPr>
        <p:txBody>
          <a:bodyPr/>
          <a:lstStyle/>
          <a:p>
            <a:pPr marL="285750" indent="-285750"/>
            <a:endParaRPr lang="da-DK" sz="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da-DK" sz="2400" u="sng" dirty="0">
                <a:ea typeface="Tahoma" panose="020B0604030504040204" pitchFamily="34" charset="0"/>
                <a:cs typeface="Tahoma" panose="020B0604030504040204" pitchFamily="34" charset="0"/>
              </a:rPr>
              <a:t>Praktisk info</a:t>
            </a:r>
          </a:p>
          <a:p>
            <a:pPr marL="285750" indent="-285750"/>
            <a:r>
              <a:rPr lang="da-DK" sz="1800" dirty="0">
                <a:ea typeface="Tahoma" panose="020B0604030504040204" pitchFamily="34" charset="0"/>
                <a:cs typeface="Tahoma" panose="020B0604030504040204" pitchFamily="34" charset="0"/>
              </a:rPr>
              <a:t>Toiletter</a:t>
            </a:r>
          </a:p>
          <a:p>
            <a:pPr marL="285750" indent="-285750"/>
            <a:endParaRPr lang="da-DK" sz="1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/>
            <a:r>
              <a:rPr lang="da-DK" sz="1800" dirty="0">
                <a:ea typeface="Tahoma" panose="020B0604030504040204" pitchFamily="34" charset="0"/>
                <a:cs typeface="Tahoma" panose="020B0604030504040204" pitchFamily="34" charset="0"/>
              </a:rPr>
              <a:t>Kode til dør: 4567#</a:t>
            </a:r>
          </a:p>
          <a:p>
            <a:pPr marL="285750" indent="-285750"/>
            <a:endParaRPr lang="da-DK" sz="1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/>
            <a:r>
              <a:rPr lang="da-DK" sz="1800" dirty="0">
                <a:ea typeface="Tahoma" panose="020B0604030504040204" pitchFamily="34" charset="0"/>
                <a:cs typeface="Tahoma" panose="020B0604030504040204" pitchFamily="34" charset="0"/>
              </a:rPr>
              <a:t>Pause</a:t>
            </a:r>
          </a:p>
          <a:p>
            <a:pPr marL="685800" lvl="1"/>
            <a:r>
              <a:rPr lang="da-DK" sz="1800" dirty="0">
                <a:ea typeface="Tahoma" panose="020B0604030504040204" pitchFamily="34" charset="0"/>
                <a:cs typeface="Tahoma" panose="020B0604030504040204" pitchFamily="34" charset="0"/>
              </a:rPr>
              <a:t>10.30</a:t>
            </a:r>
          </a:p>
          <a:p>
            <a:pPr marL="685800" lvl="1"/>
            <a:r>
              <a:rPr lang="da-DK" sz="1800" dirty="0">
                <a:ea typeface="Tahoma" panose="020B0604030504040204" pitchFamily="34" charset="0"/>
                <a:cs typeface="Tahoma" panose="020B0604030504040204" pitchFamily="34" charset="0"/>
              </a:rPr>
              <a:t>12.00 – 13.00 Frokost   (Restaurant </a:t>
            </a:r>
            <a:r>
              <a:rPr lang="da-DK" sz="1800" dirty="0" err="1">
                <a:ea typeface="Tahoma" panose="020B0604030504040204" pitchFamily="34" charset="0"/>
                <a:cs typeface="Tahoma" panose="020B0604030504040204" pitchFamily="34" charset="0"/>
              </a:rPr>
              <a:t>Amalfi</a:t>
            </a:r>
            <a:r>
              <a:rPr lang="da-DK" sz="1800" dirty="0">
                <a:ea typeface="Tahoma" panose="020B0604030504040204" pitchFamily="34" charset="0"/>
                <a:cs typeface="Tahoma" panose="020B0604030504040204" pitchFamily="34" charset="0"/>
              </a:rPr>
              <a:t> - Gråbrødre torv)</a:t>
            </a:r>
          </a:p>
          <a:p>
            <a:pPr marL="685800" lvl="1"/>
            <a:r>
              <a:rPr lang="da-DK" sz="1800" dirty="0">
                <a:ea typeface="Tahoma" panose="020B0604030504040204" pitchFamily="34" charset="0"/>
                <a:cs typeface="Tahoma" panose="020B0604030504040204" pitchFamily="34" charset="0"/>
              </a:rPr>
              <a:t>14.30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a-DK" sz="1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/>
            <a:r>
              <a:rPr lang="da-DK" sz="1800" dirty="0">
                <a:ea typeface="Tahoma" panose="020B0604030504040204" pitchFamily="34" charset="0"/>
                <a:cs typeface="Tahoma" panose="020B0604030504040204" pitchFamily="34" charset="0"/>
              </a:rPr>
              <a:t>Trådløs internet:</a:t>
            </a:r>
          </a:p>
          <a:p>
            <a:pPr marL="685800" lvl="1"/>
            <a:r>
              <a:rPr lang="da-DK" sz="1800" dirty="0">
                <a:ea typeface="Tahoma" panose="020B0604030504040204" pitchFamily="34" charset="0"/>
                <a:cs typeface="Tahoma" panose="020B0604030504040204" pitchFamily="34" charset="0"/>
              </a:rPr>
              <a:t>Net: 4d / Password: wifi@4d.dk</a:t>
            </a:r>
          </a:p>
          <a:p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211521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2D958A"/>
                </a:solidFill>
              </a:rPr>
              <a:t>UWP Workshop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3" y="836712"/>
            <a:ext cx="8115202" cy="4181413"/>
          </a:xfrm>
        </p:spPr>
        <p:txBody>
          <a:bodyPr/>
          <a:lstStyle/>
          <a:p>
            <a:pPr marL="285750" indent="-285750"/>
            <a:endParaRPr lang="da-DK" sz="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da-DK" sz="2400" u="sng" dirty="0"/>
              <a:t>Emner under workshop</a:t>
            </a:r>
          </a:p>
          <a:p>
            <a:r>
              <a:rPr lang="da-DK" sz="1800" dirty="0"/>
              <a:t>Hvad er Universal Windows Platform?</a:t>
            </a:r>
          </a:p>
          <a:p>
            <a:r>
              <a:rPr lang="da-DK" sz="1800" dirty="0"/>
              <a:t>XAML – nyheder og </a:t>
            </a:r>
            <a:r>
              <a:rPr lang="da-DK" sz="1800" dirty="0" err="1"/>
              <a:t>refresh</a:t>
            </a:r>
            <a:endParaRPr lang="da-DK" sz="1800" dirty="0"/>
          </a:p>
          <a:p>
            <a:r>
              <a:rPr lang="da-DK" sz="1800" dirty="0"/>
              <a:t>MVVM (</a:t>
            </a:r>
            <a:r>
              <a:rPr lang="da-DK" sz="1800" dirty="0" err="1"/>
              <a:t>MvvmLight</a:t>
            </a:r>
            <a:r>
              <a:rPr lang="da-DK" sz="1800" dirty="0"/>
              <a:t>)</a:t>
            </a:r>
          </a:p>
          <a:p>
            <a:r>
              <a:rPr lang="da-DK" sz="1800" dirty="0"/>
              <a:t>Versions styring – Visual Studio online og </a:t>
            </a:r>
            <a:r>
              <a:rPr lang="da-DK" sz="1800" dirty="0" err="1"/>
              <a:t>Github</a:t>
            </a:r>
            <a:endParaRPr lang="da-DK" sz="1800" dirty="0"/>
          </a:p>
          <a:p>
            <a:r>
              <a:rPr lang="da-DK" sz="1800" dirty="0" err="1"/>
              <a:t>Azure</a:t>
            </a:r>
            <a:r>
              <a:rPr lang="da-DK" sz="1800" dirty="0"/>
              <a:t> </a:t>
            </a:r>
            <a:r>
              <a:rPr lang="da-DK" sz="1800" dirty="0" err="1"/>
              <a:t>App</a:t>
            </a:r>
            <a:r>
              <a:rPr lang="da-DK" sz="1800" dirty="0"/>
              <a:t> Services som </a:t>
            </a:r>
            <a:r>
              <a:rPr lang="da-DK" sz="1800" dirty="0" err="1"/>
              <a:t>backend</a:t>
            </a:r>
            <a:r>
              <a:rPr lang="da-DK" sz="1800" dirty="0"/>
              <a:t> for </a:t>
            </a:r>
            <a:r>
              <a:rPr lang="da-DK" sz="1800" dirty="0" err="1"/>
              <a:t>App</a:t>
            </a:r>
            <a:endParaRPr lang="da-DK" sz="1800" dirty="0"/>
          </a:p>
          <a:p>
            <a:r>
              <a:rPr lang="da-DK" sz="1800" dirty="0"/>
              <a:t>SQL Database i </a:t>
            </a:r>
            <a:r>
              <a:rPr lang="da-DK" sz="1800" dirty="0" err="1"/>
              <a:t>Azure</a:t>
            </a:r>
            <a:r>
              <a:rPr lang="da-DK" sz="1800" dirty="0"/>
              <a:t> som database</a:t>
            </a:r>
          </a:p>
          <a:p>
            <a:r>
              <a:rPr lang="da-DK" sz="1800" dirty="0"/>
              <a:t>In-house WCF-service for eksponering af data fra virksomheden</a:t>
            </a:r>
          </a:p>
          <a:p>
            <a:r>
              <a:rPr lang="en-US" sz="1800" dirty="0"/>
              <a:t>Azure Service Bus Relay</a:t>
            </a:r>
            <a:r>
              <a:rPr lang="da-DK" sz="1800" dirty="0"/>
              <a:t> som bro fra WCF til AZURE</a:t>
            </a:r>
            <a:endParaRPr lang="en-US" sz="1800" dirty="0"/>
          </a:p>
          <a:p>
            <a:r>
              <a:rPr lang="en-US" sz="1800" dirty="0"/>
              <a:t>Azure Active Directory </a:t>
            </a:r>
            <a:r>
              <a:rPr lang="en-US" sz="1800" dirty="0" err="1"/>
              <a:t>til</a:t>
            </a:r>
            <a:r>
              <a:rPr lang="en-US" sz="1800" dirty="0"/>
              <a:t> authentication</a:t>
            </a:r>
          </a:p>
          <a:p>
            <a:r>
              <a:rPr lang="en-US" sz="1800" dirty="0"/>
              <a:t>Tiles </a:t>
            </a:r>
            <a:r>
              <a:rPr lang="en-US" sz="1800" dirty="0" err="1"/>
              <a:t>og</a:t>
            </a:r>
            <a:r>
              <a:rPr lang="en-US" sz="1800" dirty="0"/>
              <a:t> Notification</a:t>
            </a:r>
          </a:p>
          <a:p>
            <a:r>
              <a:rPr lang="da-DK" sz="1800" dirty="0"/>
              <a:t>Certificering af </a:t>
            </a:r>
            <a:r>
              <a:rPr lang="da-DK" sz="1800" dirty="0" err="1"/>
              <a:t>app</a:t>
            </a:r>
            <a:r>
              <a:rPr lang="da-DK" sz="1800" dirty="0"/>
              <a:t> til Store</a:t>
            </a:r>
          </a:p>
          <a:p>
            <a:r>
              <a:rPr lang="da-DK" sz="1800" dirty="0"/>
              <a:t>Upload til Store – evt. Windows Store for Business</a:t>
            </a:r>
          </a:p>
          <a:p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332056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2D958A"/>
                </a:solidFill>
              </a:rPr>
              <a:t>UWP Workshop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3" y="836712"/>
            <a:ext cx="3311599" cy="3384375"/>
          </a:xfrm>
        </p:spPr>
        <p:txBody>
          <a:bodyPr/>
          <a:lstStyle/>
          <a:p>
            <a:pPr marL="285750" indent="-285750"/>
            <a:endParaRPr lang="da-DK" sz="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da-DK" sz="2400" u="sng" dirty="0"/>
              <a:t>Agenda</a:t>
            </a:r>
          </a:p>
          <a:p>
            <a:r>
              <a:rPr lang="da-DK" sz="1800" dirty="0"/>
              <a:t>Dag 1 + 2</a:t>
            </a:r>
          </a:p>
          <a:p>
            <a:pPr lvl="1"/>
            <a:r>
              <a:rPr lang="da-DK" sz="1400" dirty="0"/>
              <a:t>Introduktion til UWP</a:t>
            </a:r>
          </a:p>
          <a:p>
            <a:pPr lvl="1"/>
            <a:r>
              <a:rPr lang="da-DK" sz="1400" dirty="0"/>
              <a:t>Opsætning af udviklings miljø</a:t>
            </a:r>
          </a:p>
          <a:p>
            <a:pPr lvl="1"/>
            <a:r>
              <a:rPr lang="da-DK" sz="1400" dirty="0"/>
              <a:t>XAML</a:t>
            </a:r>
          </a:p>
          <a:p>
            <a:pPr lvl="1"/>
            <a:r>
              <a:rPr lang="da-DK" sz="1400" dirty="0"/>
              <a:t>MVVM</a:t>
            </a:r>
          </a:p>
          <a:p>
            <a:pPr lvl="1"/>
            <a:r>
              <a:rPr lang="da-DK" sz="1400" dirty="0"/>
              <a:t>Template10</a:t>
            </a:r>
          </a:p>
          <a:p>
            <a:pPr lvl="1"/>
            <a:r>
              <a:rPr lang="da-DK" sz="1400" dirty="0" err="1"/>
              <a:t>Azure</a:t>
            </a:r>
            <a:r>
              <a:rPr lang="da-DK" sz="1400" dirty="0"/>
              <a:t> Database</a:t>
            </a:r>
          </a:p>
          <a:p>
            <a:pPr lvl="1"/>
            <a:r>
              <a:rPr lang="da-DK" sz="1400" dirty="0" err="1"/>
              <a:t>Azure</a:t>
            </a:r>
            <a:r>
              <a:rPr lang="da-DK" sz="1400" dirty="0"/>
              <a:t> </a:t>
            </a:r>
            <a:r>
              <a:rPr lang="da-DK" sz="1400" dirty="0" err="1"/>
              <a:t>App</a:t>
            </a:r>
            <a:r>
              <a:rPr lang="da-DK" sz="1400" dirty="0"/>
              <a:t> Services</a:t>
            </a:r>
          </a:p>
          <a:p>
            <a:pPr lvl="1"/>
            <a:endParaRPr lang="da-DK" sz="10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923928" y="836712"/>
            <a:ext cx="3311599" cy="41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da-DK" sz="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a-DK" sz="2400" u="sng" dirty="0"/>
          </a:p>
          <a:p>
            <a:r>
              <a:rPr lang="da-DK" sz="1800" dirty="0"/>
              <a:t>Dag 3 + 4</a:t>
            </a:r>
          </a:p>
          <a:p>
            <a:pPr lvl="1"/>
            <a:r>
              <a:rPr lang="da-DK" sz="1400" dirty="0" err="1"/>
              <a:t>Azure</a:t>
            </a:r>
            <a:endParaRPr lang="da-DK" sz="1400" dirty="0"/>
          </a:p>
          <a:p>
            <a:pPr lvl="1"/>
            <a:r>
              <a:rPr lang="da-DK" sz="1400" dirty="0" err="1"/>
              <a:t>App</a:t>
            </a:r>
            <a:r>
              <a:rPr lang="da-DK" sz="1400" dirty="0"/>
              <a:t> arkitektur</a:t>
            </a:r>
          </a:p>
          <a:p>
            <a:pPr lvl="1"/>
            <a:r>
              <a:rPr lang="da-DK" sz="1400" dirty="0" err="1"/>
              <a:t>Tiles</a:t>
            </a:r>
            <a:r>
              <a:rPr lang="da-DK" sz="1400" dirty="0"/>
              <a:t> og Notifications</a:t>
            </a:r>
          </a:p>
          <a:p>
            <a:pPr lvl="1"/>
            <a:r>
              <a:rPr lang="da-DK" sz="1400" dirty="0"/>
              <a:t>Submission til Store</a:t>
            </a:r>
          </a:p>
          <a:p>
            <a:endParaRPr lang="da-DK" sz="1800" dirty="0"/>
          </a:p>
          <a:p>
            <a:endParaRPr lang="da-DK" sz="1800" dirty="0"/>
          </a:p>
          <a:p>
            <a:r>
              <a:rPr lang="da-DK" sz="1800" dirty="0"/>
              <a:t>Dag 5</a:t>
            </a:r>
          </a:p>
          <a:p>
            <a:pPr lvl="1"/>
            <a:r>
              <a:rPr lang="da-DK" sz="1400" dirty="0"/>
              <a:t>Authentication</a:t>
            </a:r>
          </a:p>
          <a:p>
            <a:pPr lvl="1"/>
            <a:r>
              <a:rPr lang="da-DK" sz="1400" dirty="0"/>
              <a:t>In-</a:t>
            </a:r>
            <a:r>
              <a:rPr lang="da-DK" sz="1400" dirty="0" err="1"/>
              <a:t>App</a:t>
            </a:r>
            <a:r>
              <a:rPr lang="da-DK" sz="1400" dirty="0"/>
              <a:t> </a:t>
            </a:r>
            <a:r>
              <a:rPr lang="da-DK" sz="1400" dirty="0" err="1"/>
              <a:t>purchage</a:t>
            </a:r>
            <a:endParaRPr lang="da-DK" sz="1400" dirty="0"/>
          </a:p>
          <a:p>
            <a:pPr lvl="1"/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426933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2D958A"/>
                </a:solidFill>
              </a:rPr>
              <a:t>UWP Workshop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3" y="836712"/>
            <a:ext cx="8115202" cy="4181413"/>
          </a:xfrm>
        </p:spPr>
        <p:txBody>
          <a:bodyPr/>
          <a:lstStyle/>
          <a:p>
            <a:pPr marL="285750" indent="-285750"/>
            <a:endParaRPr lang="da-DK" sz="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da-DK" sz="2400" u="sng" dirty="0"/>
              <a:t>?</a:t>
            </a:r>
          </a:p>
          <a:p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0486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74DF259C307AC499F2382048010A529" ma:contentTypeVersion="2" ma:contentTypeDescription="Opret et nyt dokument." ma:contentTypeScope="" ma:versionID="3a6284ae90a24d9ce564ef7ce2ace2da">
  <xsd:schema xmlns:xsd="http://www.w3.org/2001/XMLSchema" xmlns:xs="http://www.w3.org/2001/XMLSchema" xmlns:p="http://schemas.microsoft.com/office/2006/metadata/properties" xmlns:ns2="3ab1b711-03da-4171-bae9-fb948315bdc8" targetNamespace="http://schemas.microsoft.com/office/2006/metadata/properties" ma:root="true" ma:fieldsID="e2811ddea98fd2c95fc93a8413a5d0f8" ns2:_="">
    <xsd:import namespace="3ab1b711-03da-4171-bae9-fb948315bdc8"/>
    <xsd:element name="properties">
      <xsd:complexType>
        <xsd:sequence>
          <xsd:element name="documentManagement">
            <xsd:complexType>
              <xsd:all>
                <xsd:element ref="ns2:SharedWithDetails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1b711-03da-4171-bae9-fb948315bdc8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D36B64-6016-493E-B7C4-11DC2F522CD2}">
  <ds:schemaRefs>
    <ds:schemaRef ds:uri="http://purl.org/dc/dcmitype/"/>
    <ds:schemaRef ds:uri="3ab1b711-03da-4171-bae9-fb948315bd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6BCEAD2-B78F-4721-862F-F8691D1EFF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DCF8F2-86B9-4BC1-84EF-2F5461B409ED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6316F4BB-C62B-4A76-A047-8A056F0251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b1b711-03da-4171-bae9-fb948315bd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19655</TotalTime>
  <Words>217</Words>
  <Application>Microsoft Office PowerPoint</Application>
  <PresentationFormat>On-screen Show (4:3)</PresentationFormat>
  <Paragraphs>106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BigNoodleTitling</vt:lpstr>
      <vt:lpstr>Tahoma</vt:lpstr>
      <vt:lpstr>Franklin Gothic Demi Cond</vt:lpstr>
      <vt:lpstr>Calibri</vt:lpstr>
      <vt:lpstr>Arial</vt:lpstr>
      <vt:lpstr>Franklin Gothic Book</vt:lpstr>
      <vt:lpstr>Office Theme</vt:lpstr>
      <vt:lpstr>PowerPoint Presentation</vt:lpstr>
      <vt:lpstr>UWP Workshop</vt:lpstr>
      <vt:lpstr>UWP Workshop</vt:lpstr>
      <vt:lpstr>UWP Workshop</vt:lpstr>
      <vt:lpstr>UWP Workshop</vt:lpstr>
      <vt:lpstr>UWP Workshop</vt:lpstr>
      <vt:lpstr>UWP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4D Præsentation</dc:title>
  <dc:subject>Microsoft Partner</dc:subject>
  <dc:creator>Peter Kallin</dc:creator>
  <cp:keywords>CSP</cp:keywords>
  <cp:lastModifiedBy>Peter Wallenius</cp:lastModifiedBy>
  <cp:revision>562</cp:revision>
  <cp:lastPrinted>2016-01-11T12:26:46Z</cp:lastPrinted>
  <dcterms:created xsi:type="dcterms:W3CDTF">2008-02-20T10:52:28Z</dcterms:created>
  <dcterms:modified xsi:type="dcterms:W3CDTF">2016-03-04T12:48:57Z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Editor">
    <vt:lpwstr>System Account</vt:lpwstr>
  </property>
  <property fmtid="{D5CDD505-2E9C-101B-9397-08002B2CF9AE}" pid="3" name="xd_Signature">
    <vt:lpwstr/>
  </property>
  <property fmtid="{D5CDD505-2E9C-101B-9397-08002B2CF9AE}" pid="4" name="display_urn:schemas-microsoft-com:office:office#Author">
    <vt:lpwstr>System Account</vt:lpwstr>
  </property>
  <property fmtid="{D5CDD505-2E9C-101B-9397-08002B2CF9AE}" pid="5" name="TemplateUrl">
    <vt:lpwstr/>
  </property>
  <property fmtid="{D5CDD505-2E9C-101B-9397-08002B2CF9AE}" pid="6" name="xd_ProgID">
    <vt:lpwstr/>
  </property>
  <property fmtid="{D5CDD505-2E9C-101B-9397-08002B2CF9AE}" pid="7" name="Order">
    <vt:lpwstr>100.000000000000</vt:lpwstr>
  </property>
  <property fmtid="{D5CDD505-2E9C-101B-9397-08002B2CF9AE}" pid="8" name="ContentTypeId">
    <vt:lpwstr>0x010100974DF259C307AC499F2382048010A529</vt:lpwstr>
  </property>
</Properties>
</file>