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5"/>
  </p:sldMasterIdLst>
  <p:notesMasterIdLst>
    <p:notesMasterId r:id="rId23"/>
  </p:notesMasterIdLst>
  <p:sldIdLst>
    <p:sldId id="256" r:id="rId6"/>
    <p:sldId id="336" r:id="rId7"/>
    <p:sldId id="338" r:id="rId8"/>
    <p:sldId id="337" r:id="rId9"/>
    <p:sldId id="339" r:id="rId10"/>
    <p:sldId id="342" r:id="rId11"/>
    <p:sldId id="343" r:id="rId12"/>
    <p:sldId id="344" r:id="rId13"/>
    <p:sldId id="345" r:id="rId14"/>
    <p:sldId id="346" r:id="rId15"/>
    <p:sldId id="348" r:id="rId16"/>
    <p:sldId id="347" r:id="rId17"/>
    <p:sldId id="341" r:id="rId18"/>
    <p:sldId id="340" r:id="rId19"/>
    <p:sldId id="350" r:id="rId20"/>
    <p:sldId id="349" r:id="rId21"/>
    <p:sldId id="351" r:id="rId22"/>
  </p:sldIdLst>
  <p:sldSz cx="9144000" cy="6858000" type="screen4x3"/>
  <p:notesSz cx="6858000" cy="9144000"/>
  <p:embeddedFontLst>
    <p:embeddedFont>
      <p:font typeface="Tahoma" panose="020B0604030504040204" pitchFamily="34" charset="0"/>
      <p:regular r:id="rId24"/>
      <p:bold r:id="rId25"/>
    </p:embeddedFont>
    <p:embeddedFont>
      <p:font typeface="Franklin Gothic Demi Cond" panose="020B0706030402020204" pitchFamily="3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BigNoodleTitling" panose="020B0604020202020204" charset="0"/>
      <p:regular r:id="rId31"/>
    </p:embeddedFont>
    <p:embeddedFont>
      <p:font typeface="Franklin Gothic Book" panose="020B0503020102020204" pitchFamily="34" charset="0"/>
      <p:regular r:id="rId32"/>
      <p:italic r:id="rId33"/>
    </p:embeddedFont>
  </p:embeddedFont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e Kjærsgaard Bertelsen" initials="MKB" lastIdx="1" clrIdx="0">
    <p:extLst>
      <p:ext uri="{19B8F6BF-5375-455C-9EA6-DF929625EA0E}">
        <p15:presenceInfo xmlns:p15="http://schemas.microsoft.com/office/powerpoint/2012/main" userId="S-1-5-21-448539723-764733703-1343024091-126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9BEF7"/>
    <a:srgbClr val="BFBA09"/>
    <a:srgbClr val="477A7B"/>
    <a:srgbClr val="2885C8"/>
    <a:srgbClr val="3B7A37"/>
    <a:srgbClr val="C2C217"/>
    <a:srgbClr val="477A7C"/>
    <a:srgbClr val="B0DCFB"/>
    <a:srgbClr val="2D958A"/>
    <a:srgbClr val="844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emlayout 2 - Marker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 autoAdjust="0"/>
    <p:restoredTop sz="74955" autoAdjust="0"/>
  </p:normalViewPr>
  <p:slideViewPr>
    <p:cSldViewPr>
      <p:cViewPr varScale="1">
        <p:scale>
          <a:sx n="122" d="100"/>
          <a:sy n="122" d="100"/>
        </p:scale>
        <p:origin x="2826" y="96"/>
      </p:cViewPr>
      <p:guideLst>
        <p:guide orient="horz" pos="663"/>
        <p:guide pos="29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3298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D60FA16-3C91-4F6F-B5F7-61C42DE3FF0F}" type="datetimeFigureOut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442DE5E-9AA1-46F6-BB03-533988694EA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1708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6964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6399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66543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7133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605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6471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1303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553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2912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9714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3189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5730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2643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44005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7454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0358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a-D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2DE5E-9AA1-46F6-BB03-533988694EAF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679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8205" y="5517232"/>
            <a:ext cx="1847725" cy="1236021"/>
          </a:xfrm>
          <a:prstGeom prst="rect">
            <a:avLst/>
          </a:prstGeom>
        </p:spPr>
      </p:pic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da-DK"/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47538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935B2-3FE5-409F-92CE-D03DA392EC07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8E55E-6D77-4EB3-A143-D0EC48A9675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9427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6E42A-537B-4E8A-A81E-AF57C93861C2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B6FB3-A4E5-4D04-8DFC-B2B6509117B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293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560507" y="1273135"/>
            <a:ext cx="8023008" cy="374499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CCB4-4384-4240-8B24-6F72D63E5819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587D7-F62E-4E69-8C25-BFD17DDB1BC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11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1790F-A3D6-4AF7-B5A4-7C94134B0111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80AA2-9011-4A0C-B783-0C5160ABF24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67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9E4C-3261-47EA-8CC6-400D21F34702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AE583-A3CA-4318-862F-7378DB84E682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66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423F1-1365-4B10-9D83-9D6852D87BCC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C84EB-410C-4CEA-B808-2F93CFC02C6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80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0F5D-4EF3-4D63-BBB5-4E516D4718F5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F6E86-B7FE-468A-AFFC-41A2B80A43FC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379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033F-1824-424E-824B-081421C52D2E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DC53B-C34F-414E-986A-7DD76797880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68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FB1BD-CD4F-4ACA-898B-6947CD45F71C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37992-6E33-42E8-AEAF-A0C1332D93D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684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A01C6-418A-457B-9A08-5D4B49DB823D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C9102-9078-4443-8DB6-413E8E6BE91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130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8313" y="0"/>
            <a:ext cx="7354887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  <a:endParaRPr lang="da-DK" alt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60484" y="1268760"/>
            <a:ext cx="8023031" cy="374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 dirty="0"/>
              <a:t>Click to edit Master text styles</a:t>
            </a:r>
          </a:p>
          <a:p>
            <a:pPr lvl="1"/>
            <a:r>
              <a:rPr lang="en-US" altLang="da-DK" dirty="0"/>
              <a:t>Second level</a:t>
            </a:r>
          </a:p>
          <a:p>
            <a:pPr lvl="2"/>
            <a:r>
              <a:rPr lang="en-US" altLang="da-DK" dirty="0"/>
              <a:t>Third level</a:t>
            </a:r>
          </a:p>
          <a:p>
            <a:pPr lvl="3"/>
            <a:r>
              <a:rPr lang="en-US" altLang="da-DK" dirty="0"/>
              <a:t>Fourth level</a:t>
            </a:r>
          </a:p>
          <a:p>
            <a:pPr lvl="4"/>
            <a:r>
              <a:rPr lang="en-US" altLang="da-DK" dirty="0"/>
              <a:t>Fifth level</a:t>
            </a:r>
            <a:endParaRPr lang="da-DK" alt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625" y="59928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  <a:cs typeface="+mn-cs"/>
              </a:defRPr>
            </a:lvl1pPr>
          </a:lstStyle>
          <a:p>
            <a:pPr>
              <a:defRPr/>
            </a:pPr>
            <a:fld id="{72F5857E-932A-45BB-9352-3EE6E6B2B2EE}" type="datetime1">
              <a:rPr lang="da-DK"/>
              <a:pPr>
                <a:defRPr/>
              </a:pPr>
              <a:t>04-03-2016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625" y="6215063"/>
            <a:ext cx="385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2488" y="5797550"/>
            <a:ext cx="428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Franklin Gothic Book" panose="020B0503020102020204" pitchFamily="34" charset="0"/>
              </a:defRPr>
            </a:lvl1pPr>
          </a:lstStyle>
          <a:p>
            <a:fld id="{D4115E1E-0AD3-4AF5-BB78-EC2C0783104C}" type="slidenum">
              <a:rPr lang="da-DK" altLang="da-DK"/>
              <a:pPr/>
              <a:t>‹#›</a:t>
            </a:fld>
            <a:endParaRPr lang="da-DK" altLang="da-DK"/>
          </a:p>
        </p:txBody>
      </p:sp>
      <p:cxnSp>
        <p:nvCxnSpPr>
          <p:cNvPr id="1032" name="Straight Connector 19"/>
          <p:cNvCxnSpPr>
            <a:cxnSpLocks noChangeShapeType="1"/>
          </p:cNvCxnSpPr>
          <p:nvPr userDrawn="1"/>
        </p:nvCxnSpPr>
        <p:spPr bwMode="auto">
          <a:xfrm>
            <a:off x="468313" y="836613"/>
            <a:ext cx="7343775" cy="1587"/>
          </a:xfrm>
          <a:prstGeom prst="line">
            <a:avLst/>
          </a:prstGeom>
          <a:noFill/>
          <a:ln w="19050" algn="ctr">
            <a:solidFill>
              <a:srgbClr val="C2C21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Billede 10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225" y="5470197"/>
            <a:ext cx="1847725" cy="12360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BigNoodleTitling" pitchFamily="2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igNoodleTitling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Tahom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Tahom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Tahom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Tahom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Tahom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en-us/products/visual-studio-team-services-vs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zur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nage.windowsazur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"/>
          <p:cNvSpPr>
            <a:spLocks noGrp="1"/>
          </p:cNvSpPr>
          <p:nvPr>
            <p:ph type="subTitle" idx="1"/>
          </p:nvPr>
        </p:nvSpPr>
        <p:spPr>
          <a:xfrm>
            <a:off x="3131840" y="5105400"/>
            <a:ext cx="6012160" cy="17526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da-DK" altLang="da-DK" dirty="0"/>
              <a:t>Dette er en test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0347" y="1478841"/>
            <a:ext cx="5836069" cy="39003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476672"/>
            <a:ext cx="188192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UWP Workshop:</a:t>
            </a:r>
          </a:p>
          <a:p>
            <a:r>
              <a:rPr lang="da-DK" sz="2800" dirty="0"/>
              <a:t>Setup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 err="1"/>
              <a:t>Azure</a:t>
            </a:r>
            <a:r>
              <a:rPr lang="da-DK" sz="2400" u="sng" dirty="0"/>
              <a:t> Virtuel Maskine</a:t>
            </a:r>
          </a:p>
          <a:p>
            <a:pPr marL="0" indent="0">
              <a:buNone/>
            </a:pPr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r>
              <a:rPr lang="da-DK" sz="1800" dirty="0"/>
              <a:t>Bemærk DS3 kan kun kører i ”West Europe”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89" y="1556792"/>
            <a:ext cx="8059219" cy="38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 err="1"/>
              <a:t>Azure</a:t>
            </a:r>
            <a:r>
              <a:rPr lang="da-DK" sz="2400" u="sng" dirty="0"/>
              <a:t> Virtuel Maskine</a:t>
            </a:r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/>
              <a:t>Resten er blot default værdier</a:t>
            </a:r>
          </a:p>
          <a:p>
            <a:r>
              <a:rPr lang="da-DK" sz="1800" dirty="0"/>
              <a:t>Tryk ”</a:t>
            </a:r>
            <a:r>
              <a:rPr lang="da-DK" sz="1800" dirty="0" err="1"/>
              <a:t>Create</a:t>
            </a:r>
            <a:r>
              <a:rPr lang="da-DK" sz="1800" dirty="0"/>
              <a:t>” for at skabe den virtuelle </a:t>
            </a:r>
            <a:r>
              <a:rPr lang="da-DK" sz="1800" dirty="0" err="1"/>
              <a:t>masking</a:t>
            </a:r>
            <a:endParaRPr lang="da-DK" sz="1800" dirty="0"/>
          </a:p>
          <a:p>
            <a:r>
              <a:rPr lang="da-DK" sz="1800" dirty="0"/>
              <a:t>Når det er klar skal den startes</a:t>
            </a:r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r>
              <a:rPr lang="da-DK" sz="1800" dirty="0"/>
              <a:t>Og når den er klart, så kan der oprettes en forbindelse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24932"/>
            <a:ext cx="6465683" cy="30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9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 err="1"/>
              <a:t>Azure</a:t>
            </a:r>
            <a:r>
              <a:rPr lang="da-DK" sz="2400" u="sng" dirty="0"/>
              <a:t> Virtuel Maskine</a:t>
            </a:r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/>
              <a:t>Når maskinen er klar og har en Remote-Desktop forbindelse</a:t>
            </a:r>
          </a:p>
          <a:p>
            <a:endParaRPr lang="da-DK" sz="1800" dirty="0"/>
          </a:p>
          <a:p>
            <a:pPr lvl="1"/>
            <a:r>
              <a:rPr lang="da-DK" sz="1400" dirty="0"/>
              <a:t>Sørg for at installer software korrekt</a:t>
            </a:r>
          </a:p>
          <a:p>
            <a:endParaRPr lang="da-DK" sz="1800" dirty="0"/>
          </a:p>
          <a:p>
            <a:r>
              <a:rPr lang="da-DK" sz="1800" dirty="0"/>
              <a:t>Sørg for at VS2015 er logget ind med dit Microsoft Id</a:t>
            </a:r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endParaRPr lang="da-DK" sz="1800" dirty="0"/>
          </a:p>
          <a:p>
            <a:pPr lvl="1"/>
            <a:endParaRPr lang="da-DK" sz="1400" dirty="0"/>
          </a:p>
          <a:p>
            <a:pPr lvl="1"/>
            <a:r>
              <a:rPr lang="da-DK" sz="1400" dirty="0"/>
              <a:t>Så vil du nemmere kunne få tingene til at hænge sammen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573016"/>
            <a:ext cx="28670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Visual Studio Online</a:t>
            </a:r>
            <a:endParaRPr lang="da-DK" sz="1800" dirty="0"/>
          </a:p>
          <a:p>
            <a:endParaRPr lang="da-DK" sz="1800" dirty="0"/>
          </a:p>
          <a:p>
            <a:r>
              <a:rPr lang="da-DK" sz="1800" dirty="0"/>
              <a:t>Opret konto med Microsoft Id</a:t>
            </a:r>
          </a:p>
          <a:p>
            <a:pPr lvl="1"/>
            <a:r>
              <a:rPr lang="da-DK" sz="1400" dirty="0">
                <a:hlinkClick r:id="rId3"/>
              </a:rPr>
              <a:t>https://www.visualstudio.com/en-us/products/visual-studio-team-services-vs.aspx</a:t>
            </a:r>
            <a:endParaRPr lang="da-DK" sz="1400" dirty="0"/>
          </a:p>
          <a:p>
            <a:pPr lvl="1"/>
            <a:r>
              <a:rPr lang="da-DK" sz="1400" dirty="0"/>
              <a:t>(søg efter: </a:t>
            </a:r>
            <a:r>
              <a:rPr lang="da-DK" sz="1400" dirty="0" err="1"/>
              <a:t>visual</a:t>
            </a:r>
            <a:r>
              <a:rPr lang="da-DK" sz="1400" dirty="0"/>
              <a:t> </a:t>
            </a:r>
            <a:r>
              <a:rPr lang="da-DK" sz="1400" dirty="0" err="1"/>
              <a:t>studio</a:t>
            </a:r>
            <a:r>
              <a:rPr lang="da-DK" sz="1400" dirty="0"/>
              <a:t> team services)</a:t>
            </a:r>
          </a:p>
          <a:p>
            <a:r>
              <a:rPr lang="da-DK" sz="1800" dirty="0"/>
              <a:t>Opret et Team Projekt for dit nye projekt</a:t>
            </a:r>
          </a:p>
          <a:p>
            <a:r>
              <a:rPr lang="da-DK" sz="1800" dirty="0"/>
              <a:t>Opret projekt i VS2015</a:t>
            </a:r>
          </a:p>
          <a:p>
            <a:r>
              <a:rPr lang="da-DK" sz="1800" dirty="0"/>
              <a:t>”</a:t>
            </a:r>
            <a:r>
              <a:rPr lang="da-DK" sz="1800" dirty="0" err="1"/>
              <a:t>Add</a:t>
            </a:r>
            <a:r>
              <a:rPr lang="da-DK" sz="1800" dirty="0"/>
              <a:t> solution to source </a:t>
            </a:r>
            <a:r>
              <a:rPr lang="da-DK" sz="1800" dirty="0" err="1"/>
              <a:t>control</a:t>
            </a:r>
            <a:r>
              <a:rPr lang="da-DK" sz="1800" dirty="0"/>
              <a:t>” og vælg Team Projekt</a:t>
            </a:r>
          </a:p>
          <a:p>
            <a:r>
              <a:rPr lang="da-DK" sz="1800" dirty="0"/>
              <a:t>”Check-in” første gang</a:t>
            </a:r>
          </a:p>
        </p:txBody>
      </p:sp>
    </p:spTree>
    <p:extLst>
      <p:ext uri="{BB962C8B-B14F-4D97-AF65-F5344CB8AC3E}">
        <p14:creationId xmlns:p14="http://schemas.microsoft.com/office/powerpoint/2010/main" val="401019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 err="1"/>
              <a:t>Github</a:t>
            </a:r>
            <a:endParaRPr lang="da-DK" sz="2400" u="sng" dirty="0"/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/>
              <a:t>Opret konto på </a:t>
            </a:r>
            <a:r>
              <a:rPr lang="da-DK" sz="1800" dirty="0" err="1"/>
              <a:t>github</a:t>
            </a:r>
            <a:r>
              <a:rPr lang="da-DK" sz="1800" dirty="0"/>
              <a:t> (gratis)</a:t>
            </a:r>
          </a:p>
          <a:p>
            <a:endParaRPr lang="da-DK" sz="1800" dirty="0"/>
          </a:p>
          <a:p>
            <a:r>
              <a:rPr lang="da-DK" sz="1800" dirty="0"/>
              <a:t>Hvis du finder et eksempel projekt (stort set alle benytter </a:t>
            </a:r>
            <a:r>
              <a:rPr lang="da-DK" sz="1800" dirty="0" err="1"/>
              <a:t>github</a:t>
            </a:r>
            <a:r>
              <a:rPr lang="da-DK" sz="1800" dirty="0"/>
              <a:t>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68960"/>
            <a:ext cx="5517809" cy="30228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5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 err="1"/>
              <a:t>Github</a:t>
            </a:r>
            <a:endParaRPr lang="da-DK" sz="2400" u="sng" dirty="0"/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/>
              <a:t>Kopier </a:t>
            </a:r>
            <a:r>
              <a:rPr lang="da-DK" sz="1800" dirty="0" err="1"/>
              <a:t>addressen</a:t>
            </a:r>
            <a:endParaRPr lang="da-DK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6633123" cy="318683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47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 err="1"/>
              <a:t>Github</a:t>
            </a:r>
            <a:endParaRPr lang="da-DK" sz="2400" u="sng" dirty="0"/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/>
              <a:t>Indsæt den 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196752"/>
            <a:ext cx="3775544" cy="44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Demo</a:t>
            </a:r>
          </a:p>
          <a:p>
            <a:pPr marL="0" indent="0">
              <a:buNone/>
            </a:pPr>
            <a:endParaRPr lang="da-DK" sz="1800" dirty="0"/>
          </a:p>
          <a:p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84491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Windows 10 versioner</a:t>
            </a:r>
          </a:p>
          <a:p>
            <a:r>
              <a:rPr lang="da-DK" sz="1800" dirty="0"/>
              <a:t>Windows 10 Home</a:t>
            </a:r>
          </a:p>
          <a:p>
            <a:r>
              <a:rPr lang="da-DK" sz="1800" dirty="0"/>
              <a:t>Windows 10 Mobile</a:t>
            </a:r>
          </a:p>
          <a:p>
            <a:r>
              <a:rPr lang="da-DK" sz="1800" dirty="0"/>
              <a:t>Windows 10 Pro</a:t>
            </a:r>
          </a:p>
          <a:p>
            <a:r>
              <a:rPr lang="da-DK" sz="1800" dirty="0"/>
              <a:t>Windows 10 Enterprise</a:t>
            </a:r>
          </a:p>
          <a:p>
            <a:r>
              <a:rPr lang="da-DK" sz="1800" dirty="0"/>
              <a:t>Windows 10 Education</a:t>
            </a:r>
          </a:p>
          <a:p>
            <a:r>
              <a:rPr lang="da-DK" sz="1800" dirty="0"/>
              <a:t>Windows 10 Mobile Enterprise</a:t>
            </a:r>
          </a:p>
          <a:p>
            <a:endParaRPr lang="da-DK" sz="1800" dirty="0"/>
          </a:p>
          <a:p>
            <a:pPr marL="0" indent="0">
              <a:buNone/>
            </a:pPr>
            <a:r>
              <a:rPr lang="da-DK" sz="1800" dirty="0"/>
              <a:t>Vi benytter en Windows 10 Enterprise på kurset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/>
              <a:t>Der kommer ikke flere versioner af Windows, kun </a:t>
            </a:r>
            <a:r>
              <a:rPr lang="da-DK" sz="1800" dirty="0" err="1"/>
              <a:t>builds</a:t>
            </a:r>
            <a:r>
              <a:rPr lang="da-DK" sz="1800" dirty="0"/>
              <a:t> 2-3 gange om året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 err="1"/>
              <a:t>Build</a:t>
            </a:r>
            <a:r>
              <a:rPr lang="da-DK" sz="1800" dirty="0"/>
              <a:t> 10240 – den oprindelige version fra juli 2015</a:t>
            </a:r>
          </a:p>
          <a:p>
            <a:pPr marL="0" indent="0">
              <a:buNone/>
            </a:pPr>
            <a:r>
              <a:rPr lang="da-DK" sz="1800" dirty="0" err="1"/>
              <a:t>Build</a:t>
            </a:r>
            <a:r>
              <a:rPr lang="da-DK" sz="1800" dirty="0"/>
              <a:t> 10586 – også kaldet version 1511 (</a:t>
            </a:r>
            <a:r>
              <a:rPr lang="da-DK" sz="1800" dirty="0" err="1"/>
              <a:t>Threshold</a:t>
            </a:r>
            <a:r>
              <a:rPr lang="da-DK" sz="1800" dirty="0"/>
              <a:t> 2)</a:t>
            </a:r>
          </a:p>
          <a:p>
            <a:pPr marL="0" indent="0">
              <a:buNone/>
            </a:pPr>
            <a:r>
              <a:rPr lang="da-DK" sz="1800" dirty="0" err="1"/>
              <a:t>Build</a:t>
            </a:r>
            <a:r>
              <a:rPr lang="da-DK" sz="1800" dirty="0"/>
              <a:t> ??? – ”</a:t>
            </a:r>
            <a:r>
              <a:rPr lang="da-DK" sz="1800" dirty="0" err="1"/>
              <a:t>redstone</a:t>
            </a:r>
            <a:r>
              <a:rPr lang="da-DK" sz="1800" dirty="0"/>
              <a:t>” forventes 1.halvår 2016</a:t>
            </a:r>
          </a:p>
          <a:p>
            <a:pPr marL="0" indent="0">
              <a:buNone/>
            </a:pPr>
            <a:r>
              <a:rPr lang="da-DK" sz="1800" dirty="0"/>
              <a:t>(Aktuel insider version </a:t>
            </a:r>
            <a:r>
              <a:rPr lang="da-DK" sz="1800" dirty="0" err="1"/>
              <a:t>Build</a:t>
            </a:r>
            <a:r>
              <a:rPr lang="da-DK" sz="1800" dirty="0"/>
              <a:t> 14271)</a:t>
            </a:r>
          </a:p>
          <a:p>
            <a:pPr marL="0" indent="0">
              <a:buNone/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65248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Visual Studio 2015 editions</a:t>
            </a:r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 err="1"/>
              <a:t>Community</a:t>
            </a:r>
            <a:r>
              <a:rPr lang="da-DK" sz="1800" dirty="0"/>
              <a:t> (Erstatter Express versionerne)</a:t>
            </a:r>
          </a:p>
          <a:p>
            <a:r>
              <a:rPr lang="da-DK" sz="1800" dirty="0"/>
              <a:t>Professional</a:t>
            </a:r>
          </a:p>
          <a:p>
            <a:r>
              <a:rPr lang="da-DK" sz="1800" dirty="0"/>
              <a:t>Enterprise (Erstatter Premium og Ultimate)</a:t>
            </a:r>
          </a:p>
          <a:p>
            <a:endParaRPr lang="da-DK" sz="1800" dirty="0"/>
          </a:p>
          <a:p>
            <a:r>
              <a:rPr lang="da-DK" sz="1800" dirty="0"/>
              <a:t>Update 1 – version rettet mod </a:t>
            </a:r>
            <a:r>
              <a:rPr lang="da-DK" sz="1800" dirty="0" err="1"/>
              <a:t>Build</a:t>
            </a:r>
            <a:r>
              <a:rPr lang="da-DK" sz="1800" dirty="0"/>
              <a:t> 10586</a:t>
            </a:r>
          </a:p>
          <a:p>
            <a:pPr marL="0" indent="0">
              <a:buNone/>
            </a:pPr>
            <a:endParaRPr lang="da-DK" sz="1800" dirty="0"/>
          </a:p>
          <a:p>
            <a:pPr lvl="1"/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5160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 err="1"/>
              <a:t>Azure</a:t>
            </a:r>
            <a:endParaRPr lang="da-DK" sz="2400" u="sng" dirty="0"/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/>
              <a:t>Benyt portalen:</a:t>
            </a:r>
          </a:p>
          <a:p>
            <a:pPr lvl="1"/>
            <a:r>
              <a:rPr lang="da-DK" sz="1400" dirty="0">
                <a:hlinkClick r:id="rId3"/>
              </a:rPr>
              <a:t>http://portal.azure.com</a:t>
            </a:r>
            <a:endParaRPr lang="da-DK" sz="1400" dirty="0"/>
          </a:p>
          <a:p>
            <a:pPr lvl="1"/>
            <a:r>
              <a:rPr lang="da-DK" sz="1400" dirty="0">
                <a:hlinkClick r:id="rId4"/>
              </a:rPr>
              <a:t>http://manage.windowsazure.com</a:t>
            </a:r>
            <a:r>
              <a:rPr lang="da-DK" sz="1400" dirty="0"/>
              <a:t>  - er ved at blive udfaset</a:t>
            </a:r>
          </a:p>
          <a:p>
            <a:pPr marL="457200" lvl="1" indent="0">
              <a:buNone/>
            </a:pPr>
            <a:endParaRPr lang="da-DK" sz="1400" dirty="0"/>
          </a:p>
          <a:p>
            <a:r>
              <a:rPr lang="da-DK" sz="1800" dirty="0"/>
              <a:t>Login med Microsoft Id (ex. Live id) via MSDN </a:t>
            </a:r>
            <a:r>
              <a:rPr lang="da-DK" sz="1800" dirty="0" err="1"/>
              <a:t>subscription</a:t>
            </a:r>
            <a:endParaRPr lang="da-DK" sz="1800" dirty="0"/>
          </a:p>
          <a:p>
            <a:endParaRPr lang="da-DK" sz="1800" dirty="0"/>
          </a:p>
          <a:p>
            <a:r>
              <a:rPr lang="da-DK" sz="1800" dirty="0"/>
              <a:t>For at Visual Studio kender det nyeste på </a:t>
            </a:r>
            <a:r>
              <a:rPr lang="da-DK" sz="1800" dirty="0" err="1"/>
              <a:t>Azure</a:t>
            </a:r>
            <a:r>
              <a:rPr lang="da-DK" sz="1800" dirty="0"/>
              <a:t> installeres altid den seneste version af </a:t>
            </a:r>
            <a:r>
              <a:rPr lang="da-DK" sz="1800" dirty="0" err="1"/>
              <a:t>Azure</a:t>
            </a:r>
            <a:r>
              <a:rPr lang="da-DK" sz="1800" dirty="0"/>
              <a:t> SDK (aktuel version 2.8.2.1)</a:t>
            </a:r>
          </a:p>
        </p:txBody>
      </p:sp>
    </p:spTree>
    <p:extLst>
      <p:ext uri="{BB962C8B-B14F-4D97-AF65-F5344CB8AC3E}">
        <p14:creationId xmlns:p14="http://schemas.microsoft.com/office/powerpoint/2010/main" val="29915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/>
              <a:t>Udvikler maskine ”opskrift”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/>
              <a:t>For at skabe en brugbar udvikler maskine skal vi bruge:</a:t>
            </a:r>
          </a:p>
          <a:p>
            <a:pPr marL="0" indent="0">
              <a:buNone/>
            </a:pPr>
            <a:endParaRPr lang="da-DK" sz="1800" dirty="0"/>
          </a:p>
          <a:p>
            <a:r>
              <a:rPr lang="da-DK" sz="1800" dirty="0"/>
              <a:t>Windows 10 Enterprise version 1511</a:t>
            </a:r>
          </a:p>
          <a:p>
            <a:pPr lvl="1"/>
            <a:r>
              <a:rPr lang="da-DK" sz="1400" dirty="0"/>
              <a:t>Opdaterer med </a:t>
            </a:r>
            <a:r>
              <a:rPr lang="da-DK" sz="1400" dirty="0" err="1"/>
              <a:t>windows</a:t>
            </a:r>
            <a:r>
              <a:rPr lang="da-DK" sz="1400" dirty="0"/>
              <a:t> </a:t>
            </a:r>
            <a:r>
              <a:rPr lang="da-DK" sz="1400" dirty="0" err="1"/>
              <a:t>update</a:t>
            </a:r>
            <a:endParaRPr lang="da-DK" sz="1400" dirty="0"/>
          </a:p>
          <a:p>
            <a:r>
              <a:rPr lang="da-DK" sz="1800" dirty="0"/>
              <a:t>Visual Studio 2015 Update 1</a:t>
            </a:r>
          </a:p>
          <a:p>
            <a:pPr lvl="1"/>
            <a:r>
              <a:rPr lang="da-DK" sz="1400" dirty="0"/>
              <a:t>Opdateret under </a:t>
            </a:r>
            <a:r>
              <a:rPr lang="da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Tools | Extensions &amp; Updates</a:t>
            </a:r>
          </a:p>
          <a:p>
            <a:r>
              <a:rPr lang="da-DK" sz="1800" dirty="0"/>
              <a:t>Web Platform Installer</a:t>
            </a:r>
          </a:p>
          <a:p>
            <a:pPr lvl="1"/>
            <a:r>
              <a:rPr lang="da-DK" sz="1400" dirty="0"/>
              <a:t>Installer </a:t>
            </a:r>
            <a:r>
              <a:rPr lang="da-DK" sz="1400" dirty="0" err="1"/>
              <a:t>Azure</a:t>
            </a:r>
            <a:r>
              <a:rPr lang="da-DK" sz="1400" dirty="0"/>
              <a:t> </a:t>
            </a:r>
            <a:r>
              <a:rPr lang="da-DK" sz="1400" dirty="0" err="1"/>
              <a:t>sdk</a:t>
            </a:r>
            <a:r>
              <a:rPr lang="da-DK" sz="1400" dirty="0"/>
              <a:t> (VS2015) version 2.8.2.1</a:t>
            </a:r>
          </a:p>
          <a:p>
            <a:pPr lvl="1"/>
            <a:r>
              <a:rPr lang="da-DK" sz="1400" dirty="0"/>
              <a:t>Installer Microsoft </a:t>
            </a:r>
            <a:r>
              <a:rPr lang="da-DK" sz="1400" dirty="0" err="1"/>
              <a:t>Azure</a:t>
            </a:r>
            <a:r>
              <a:rPr lang="da-DK" sz="1400" dirty="0"/>
              <a:t> </a:t>
            </a:r>
            <a:r>
              <a:rPr lang="da-DK" sz="1400" dirty="0" err="1"/>
              <a:t>Powershell</a:t>
            </a:r>
            <a:r>
              <a:rPr lang="da-DK" sz="1400" dirty="0"/>
              <a:t> version 2.feb.2016</a:t>
            </a:r>
          </a:p>
          <a:p>
            <a:r>
              <a:rPr lang="da-DK" sz="1800" dirty="0"/>
              <a:t>SQL Server Management Studio 2016 CTP 3.3 (januar 2016)</a:t>
            </a:r>
          </a:p>
        </p:txBody>
      </p:sp>
    </p:spTree>
    <p:extLst>
      <p:ext uri="{BB962C8B-B14F-4D97-AF65-F5344CB8AC3E}">
        <p14:creationId xmlns:p14="http://schemas.microsoft.com/office/powerpoint/2010/main" val="126110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 err="1"/>
              <a:t>Azure</a:t>
            </a:r>
            <a:r>
              <a:rPr lang="da-DK" sz="2400" u="sng" dirty="0"/>
              <a:t> Virtuel Maskine</a:t>
            </a:r>
          </a:p>
          <a:p>
            <a:pPr marL="0" indent="0">
              <a:buNone/>
            </a:pPr>
            <a:endParaRPr lang="da-DK" sz="1800" dirty="0"/>
          </a:p>
          <a:p>
            <a:endParaRPr lang="da-DK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28801"/>
            <a:ext cx="639838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 err="1"/>
              <a:t>Azure</a:t>
            </a:r>
            <a:r>
              <a:rPr lang="da-DK" sz="2400" u="sng" dirty="0"/>
              <a:t> Virtuel Maskine</a:t>
            </a:r>
          </a:p>
          <a:p>
            <a:pPr marL="0" indent="0">
              <a:buNone/>
            </a:pPr>
            <a:endParaRPr lang="da-DK" sz="1800" dirty="0"/>
          </a:p>
          <a:p>
            <a:endParaRPr lang="da-DK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1556792"/>
            <a:ext cx="7992888" cy="39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3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 err="1"/>
              <a:t>Azure</a:t>
            </a:r>
            <a:r>
              <a:rPr lang="da-DK" sz="2400" u="sng" dirty="0"/>
              <a:t> Virtuel Maskine</a:t>
            </a:r>
          </a:p>
          <a:p>
            <a:pPr marL="0" indent="0">
              <a:buNone/>
            </a:pPr>
            <a:endParaRPr lang="da-DK" sz="1800" dirty="0"/>
          </a:p>
          <a:p>
            <a:endParaRPr lang="da-DK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4896544" cy="494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2D958A"/>
                </a:solidFill>
              </a:rPr>
              <a:t>UWP Workshop – </a:t>
            </a:r>
            <a:r>
              <a:rPr lang="da-DK" dirty="0" err="1">
                <a:solidFill>
                  <a:srgbClr val="2D958A"/>
                </a:solidFill>
              </a:rPr>
              <a:t>get</a:t>
            </a:r>
            <a:r>
              <a:rPr lang="da-DK" dirty="0">
                <a:solidFill>
                  <a:srgbClr val="2D958A"/>
                </a:solidFill>
              </a:rPr>
              <a:t> </a:t>
            </a:r>
            <a:r>
              <a:rPr lang="da-DK" dirty="0" err="1">
                <a:solidFill>
                  <a:srgbClr val="2D958A"/>
                </a:solidFill>
              </a:rPr>
              <a:t>started</a:t>
            </a:r>
            <a:endParaRPr lang="da-DK" dirty="0">
              <a:solidFill>
                <a:srgbClr val="2D958A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3" y="836712"/>
            <a:ext cx="8115202" cy="4181413"/>
          </a:xfrm>
        </p:spPr>
        <p:txBody>
          <a:bodyPr/>
          <a:lstStyle/>
          <a:p>
            <a:pPr marL="285750" indent="-285750"/>
            <a:endParaRPr lang="da-DK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da-DK" sz="2400" u="sng" dirty="0" err="1"/>
              <a:t>Azure</a:t>
            </a:r>
            <a:r>
              <a:rPr lang="da-DK" sz="2400" u="sng" dirty="0"/>
              <a:t> Virtuel Maskine</a:t>
            </a:r>
          </a:p>
          <a:p>
            <a:pPr marL="0" indent="0">
              <a:buNone/>
            </a:pPr>
            <a:endParaRPr lang="da-DK" sz="1800" dirty="0"/>
          </a:p>
          <a:p>
            <a:endParaRPr lang="da-DK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2" y="1556791"/>
            <a:ext cx="5135116" cy="50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3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4DF259C307AC499F2382048010A529" ma:contentTypeVersion="2" ma:contentTypeDescription="Opret et nyt dokument." ma:contentTypeScope="" ma:versionID="3a6284ae90a24d9ce564ef7ce2ace2da">
  <xsd:schema xmlns:xsd="http://www.w3.org/2001/XMLSchema" xmlns:xs="http://www.w3.org/2001/XMLSchema" xmlns:p="http://schemas.microsoft.com/office/2006/metadata/properties" xmlns:ns2="3ab1b711-03da-4171-bae9-fb948315bdc8" targetNamespace="http://schemas.microsoft.com/office/2006/metadata/properties" ma:root="true" ma:fieldsID="e2811ddea98fd2c95fc93a8413a5d0f8" ns2:_="">
    <xsd:import namespace="3ab1b711-03da-4171-bae9-fb948315bdc8"/>
    <xsd:element name="properties">
      <xsd:complexType>
        <xsd:sequence>
          <xsd:element name="documentManagement">
            <xsd:complexType>
              <xsd:all>
                <xsd:element ref="ns2:SharedWithDetails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1b711-03da-4171-bae9-fb948315bdc8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36B64-6016-493E-B7C4-11DC2F522CD2}">
  <ds:schemaRefs>
    <ds:schemaRef ds:uri="http://schemas.microsoft.com/office/2006/documentManagement/types"/>
    <ds:schemaRef ds:uri="3ab1b711-03da-4171-bae9-fb948315bdc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316F4BB-C62B-4A76-A047-8A056F0251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1b711-03da-4171-bae9-fb948315bd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DCF8F2-86B9-4BC1-84EF-2F5461B409ED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46BCEAD2-B78F-4721-862F-F8691D1EFF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19866</TotalTime>
  <Words>506</Words>
  <Application>Microsoft Office PowerPoint</Application>
  <PresentationFormat>On-screen Show (4:3)</PresentationFormat>
  <Paragraphs>200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Tahoma</vt:lpstr>
      <vt:lpstr>Franklin Gothic Demi Cond</vt:lpstr>
      <vt:lpstr>Calibri</vt:lpstr>
      <vt:lpstr>BigNoodleTitling</vt:lpstr>
      <vt:lpstr>Courier New</vt:lpstr>
      <vt:lpstr>Arial</vt:lpstr>
      <vt:lpstr>Franklin Gothic Book</vt:lpstr>
      <vt:lpstr>Office Theme</vt:lpstr>
      <vt:lpstr>PowerPoint Presentation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  <vt:lpstr>UWP Workshop – 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4D Præsentation</dc:title>
  <dc:subject>Microsoft Partner</dc:subject>
  <dc:creator>Peter Kallin</dc:creator>
  <cp:keywords>CSP</cp:keywords>
  <cp:lastModifiedBy>Peter Wallenius</cp:lastModifiedBy>
  <cp:revision>586</cp:revision>
  <cp:lastPrinted>2016-01-11T12:26:46Z</cp:lastPrinted>
  <dcterms:created xsi:type="dcterms:W3CDTF">2008-02-20T10:52:28Z</dcterms:created>
  <dcterms:modified xsi:type="dcterms:W3CDTF">2016-03-04T12:58:10Z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System Account</vt:lpwstr>
  </property>
  <property fmtid="{D5CDD505-2E9C-101B-9397-08002B2CF9AE}" pid="3" name="xd_Signature">
    <vt:lpwstr/>
  </property>
  <property fmtid="{D5CDD505-2E9C-101B-9397-08002B2CF9AE}" pid="4" name="display_urn:schemas-microsoft-com:office:office#Author">
    <vt:lpwstr>System Account</vt:lpwstr>
  </property>
  <property fmtid="{D5CDD505-2E9C-101B-9397-08002B2CF9AE}" pid="5" name="TemplateUrl">
    <vt:lpwstr/>
  </property>
  <property fmtid="{D5CDD505-2E9C-101B-9397-08002B2CF9AE}" pid="6" name="xd_ProgID">
    <vt:lpwstr/>
  </property>
  <property fmtid="{D5CDD505-2E9C-101B-9397-08002B2CF9AE}" pid="7" name="Order">
    <vt:lpwstr>100.000000000000</vt:lpwstr>
  </property>
  <property fmtid="{D5CDD505-2E9C-101B-9397-08002B2CF9AE}" pid="8" name="ContentTypeId">
    <vt:lpwstr>0x010100974DF259C307AC499F2382048010A529</vt:lpwstr>
  </property>
</Properties>
</file>