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5"/>
  </p:sldMasterIdLst>
  <p:notesMasterIdLst>
    <p:notesMasterId r:id="rId16"/>
  </p:notesMasterIdLst>
  <p:sldIdLst>
    <p:sldId id="256" r:id="rId6"/>
    <p:sldId id="336" r:id="rId7"/>
    <p:sldId id="341" r:id="rId8"/>
    <p:sldId id="337" r:id="rId9"/>
    <p:sldId id="340" r:id="rId10"/>
    <p:sldId id="339" r:id="rId11"/>
    <p:sldId id="338" r:id="rId12"/>
    <p:sldId id="344" r:id="rId13"/>
    <p:sldId id="343" r:id="rId14"/>
    <p:sldId id="342" r:id="rId15"/>
  </p:sldIdLst>
  <p:sldSz cx="9144000" cy="6858000" type="screen4x3"/>
  <p:notesSz cx="6858000" cy="9144000"/>
  <p:embeddedFontLst>
    <p:embeddedFont>
      <p:font typeface="BigNoodleTitling" panose="020B0604020202020204" charset="0"/>
      <p:regular r:id="rId17"/>
    </p:embeddedFont>
    <p:embeddedFont>
      <p:font typeface="Franklin Gothic Book" panose="020B0503020102020204" pitchFamily="34" charset="0"/>
      <p:regular r:id="rId18"/>
      <p:italic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Franklin Gothic Demi Cond" panose="020B0706030402020204" pitchFamily="3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e Kjærsgaard Bertelsen" initials="MKB" lastIdx="1" clrIdx="0">
    <p:extLst>
      <p:ext uri="{19B8F6BF-5375-455C-9EA6-DF929625EA0E}">
        <p15:presenceInfo xmlns:p15="http://schemas.microsoft.com/office/powerpoint/2012/main" userId="S-1-5-21-448539723-764733703-1343024091-126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9BEF7"/>
    <a:srgbClr val="BFBA09"/>
    <a:srgbClr val="477A7B"/>
    <a:srgbClr val="2885C8"/>
    <a:srgbClr val="3B7A37"/>
    <a:srgbClr val="C2C217"/>
    <a:srgbClr val="477A7C"/>
    <a:srgbClr val="B0DCFB"/>
    <a:srgbClr val="2D958A"/>
    <a:srgbClr val="844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emlayout 2 - Marker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 autoAdjust="0"/>
    <p:restoredTop sz="74955" autoAdjust="0"/>
  </p:normalViewPr>
  <p:slideViewPr>
    <p:cSldViewPr>
      <p:cViewPr varScale="1">
        <p:scale>
          <a:sx n="122" d="100"/>
          <a:sy n="122" d="100"/>
        </p:scale>
        <p:origin x="1974" y="96"/>
      </p:cViewPr>
      <p:guideLst>
        <p:guide orient="horz" pos="663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3298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8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D60FA16-3C91-4F6F-B5F7-61C42DE3FF0F}" type="datetimeFigureOut">
              <a:rPr lang="da-DK"/>
              <a:pPr>
                <a:defRPr/>
              </a:pPr>
              <a:t>02-03-2016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442DE5E-9AA1-46F6-BB03-533988694EA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1708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69647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7752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9714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0030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2044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387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0699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74683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1665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6398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8205" y="5517232"/>
            <a:ext cx="1847725" cy="1236021"/>
          </a:xfrm>
          <a:prstGeom prst="rect">
            <a:avLst/>
          </a:prstGeom>
        </p:spPr>
      </p:pic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da-DK"/>
              <a:t>Klik for at redigere undertiteltypografien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47538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935B2-3FE5-409F-92CE-D03DA392EC07}" type="datetime1">
              <a:rPr lang="da-DK"/>
              <a:pPr>
                <a:defRPr/>
              </a:pPr>
              <a:t>02-03-2016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8E55E-6D77-4EB3-A143-D0EC48A9675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9427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6E42A-537B-4E8A-A81E-AF57C93861C2}" type="datetime1">
              <a:rPr lang="da-DK"/>
              <a:pPr>
                <a:defRPr/>
              </a:pPr>
              <a:t>02-03-2016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B6FB3-A4E5-4D04-8DFC-B2B6509117B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2936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560507" y="1273135"/>
            <a:ext cx="8023008" cy="374499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CCB4-4384-4240-8B24-6F72D63E5819}" type="datetime1">
              <a:rPr lang="da-DK"/>
              <a:pPr>
                <a:defRPr/>
              </a:pPr>
              <a:t>02-03-2016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587D7-F62E-4E69-8C25-BFD17DDB1BC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11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1790F-A3D6-4AF7-B5A4-7C94134B0111}" type="datetime1">
              <a:rPr lang="da-DK"/>
              <a:pPr>
                <a:defRPr/>
              </a:pPr>
              <a:t>02-03-2016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80AA2-9011-4A0C-B783-0C5160ABF24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6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9E4C-3261-47EA-8CC6-400D21F34702}" type="datetime1">
              <a:rPr lang="da-DK"/>
              <a:pPr>
                <a:defRPr/>
              </a:pPr>
              <a:t>02-03-2016</a:t>
            </a:fld>
            <a:endParaRPr lang="da-D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AE583-A3CA-4318-862F-7378DB84E682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3669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423F1-1365-4B10-9D83-9D6852D87BCC}" type="datetime1">
              <a:rPr lang="da-DK"/>
              <a:pPr>
                <a:defRPr/>
              </a:pPr>
              <a:t>02-03-2016</a:t>
            </a:fld>
            <a:endParaRPr lang="da-DK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C84EB-410C-4CEA-B808-2F93CFC02C6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809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0F5D-4EF3-4D63-BBB5-4E516D4718F5}" type="datetime1">
              <a:rPr lang="da-DK"/>
              <a:pPr>
                <a:defRPr/>
              </a:pPr>
              <a:t>02-03-2016</a:t>
            </a:fld>
            <a:endParaRPr lang="da-DK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F6E86-B7FE-468A-AFFC-41A2B80A43FC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379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033F-1824-424E-824B-081421C52D2E}" type="datetime1">
              <a:rPr lang="da-DK"/>
              <a:pPr>
                <a:defRPr/>
              </a:pPr>
              <a:t>02-03-2016</a:t>
            </a:fld>
            <a:endParaRPr lang="da-DK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DC53B-C34F-414E-986A-7DD767978800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68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FB1BD-CD4F-4ACA-898B-6947CD45F71C}" type="datetime1">
              <a:rPr lang="da-DK"/>
              <a:pPr>
                <a:defRPr/>
              </a:pPr>
              <a:t>02-03-2016</a:t>
            </a:fld>
            <a:endParaRPr lang="da-D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37992-6E33-42E8-AEAF-A0C1332D93D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68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A01C6-418A-457B-9A08-5D4B49DB823D}" type="datetime1">
              <a:rPr lang="da-DK"/>
              <a:pPr>
                <a:defRPr/>
              </a:pPr>
              <a:t>02-03-2016</a:t>
            </a:fld>
            <a:endParaRPr lang="da-D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C9102-9078-4443-8DB6-413E8E6BE91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130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7354887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title style</a:t>
            </a:r>
            <a:endParaRPr lang="da-DK" alt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60484" y="1268760"/>
            <a:ext cx="8023031" cy="374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dirty="0"/>
              <a:t>Click to edit Master text styles</a:t>
            </a:r>
          </a:p>
          <a:p>
            <a:pPr lvl="1"/>
            <a:r>
              <a:rPr lang="en-US" altLang="da-DK" dirty="0"/>
              <a:t>Second level</a:t>
            </a:r>
          </a:p>
          <a:p>
            <a:pPr lvl="2"/>
            <a:r>
              <a:rPr lang="en-US" altLang="da-DK" dirty="0"/>
              <a:t>Third level</a:t>
            </a:r>
          </a:p>
          <a:p>
            <a:pPr lvl="3"/>
            <a:r>
              <a:rPr lang="en-US" altLang="da-DK" dirty="0"/>
              <a:t>Fourth level</a:t>
            </a:r>
          </a:p>
          <a:p>
            <a:pPr lvl="4"/>
            <a:r>
              <a:rPr lang="en-US" altLang="da-DK" dirty="0"/>
              <a:t>Fifth level</a:t>
            </a:r>
            <a:endParaRPr lang="da-DK" alt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625" y="59928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  <a:cs typeface="+mn-cs"/>
              </a:defRPr>
            </a:lvl1pPr>
          </a:lstStyle>
          <a:p>
            <a:pPr>
              <a:defRPr/>
            </a:pPr>
            <a:fld id="{72F5857E-932A-45BB-9352-3EE6E6B2B2EE}" type="datetime1">
              <a:rPr lang="da-DK"/>
              <a:pPr>
                <a:defRPr/>
              </a:pPr>
              <a:t>02-03-2016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625" y="6215063"/>
            <a:ext cx="385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2488" y="5797550"/>
            <a:ext cx="4286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Franklin Gothic Book" panose="020B0503020102020204" pitchFamily="34" charset="0"/>
              </a:defRPr>
            </a:lvl1pPr>
          </a:lstStyle>
          <a:p>
            <a:fld id="{D4115E1E-0AD3-4AF5-BB78-EC2C0783104C}" type="slidenum">
              <a:rPr lang="da-DK" altLang="da-DK"/>
              <a:pPr/>
              <a:t>‹#›</a:t>
            </a:fld>
            <a:endParaRPr lang="da-DK" altLang="da-DK"/>
          </a:p>
        </p:txBody>
      </p:sp>
      <p:cxnSp>
        <p:nvCxnSpPr>
          <p:cNvPr id="1032" name="Straight Connector 19"/>
          <p:cNvCxnSpPr>
            <a:cxnSpLocks noChangeShapeType="1"/>
          </p:cNvCxnSpPr>
          <p:nvPr userDrawn="1"/>
        </p:nvCxnSpPr>
        <p:spPr bwMode="auto">
          <a:xfrm>
            <a:off x="468313" y="836613"/>
            <a:ext cx="7343775" cy="1587"/>
          </a:xfrm>
          <a:prstGeom prst="line">
            <a:avLst/>
          </a:prstGeom>
          <a:noFill/>
          <a:ln w="19050" algn="ctr">
            <a:solidFill>
              <a:srgbClr val="C2C2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225" y="5470197"/>
            <a:ext cx="1847725" cy="12360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BigNoodleTitling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igNoodleTitling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igNoodleTitling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igNoodleTitling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igNoodleTitling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Demi Cond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Demi Cond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Demi Cond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Tahom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Tahom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Tahom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Tahom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Tahom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/>
          </p:cNvSpPr>
          <p:nvPr>
            <p:ph type="subTitle" idx="1"/>
          </p:nvPr>
        </p:nvSpPr>
        <p:spPr>
          <a:xfrm>
            <a:off x="3131840" y="5105400"/>
            <a:ext cx="6012160" cy="17526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da-DK" altLang="da-DK" dirty="0"/>
              <a:t>Dette er en test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347" y="1478841"/>
            <a:ext cx="5836069" cy="39003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476672"/>
            <a:ext cx="32041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UWP Workshop:</a:t>
            </a:r>
          </a:p>
          <a:p>
            <a:r>
              <a:rPr lang="da-DK" sz="2800" dirty="0"/>
              <a:t>Developer </a:t>
            </a:r>
            <a:r>
              <a:rPr lang="da-DK" sz="2800" dirty="0" err="1"/>
              <a:t>Account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Developer </a:t>
            </a:r>
            <a:r>
              <a:rPr lang="da-DK" dirty="0" err="1">
                <a:solidFill>
                  <a:srgbClr val="2D958A"/>
                </a:solidFill>
              </a:rPr>
              <a:t>account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/>
              <a:t>?</a:t>
            </a:r>
          </a:p>
          <a:p>
            <a:pPr marL="0" indent="0">
              <a:buNone/>
            </a:pPr>
            <a:endParaRPr lang="da-DK" sz="1800" dirty="0"/>
          </a:p>
          <a:p>
            <a:r>
              <a:rPr lang="da-DK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288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Developer </a:t>
            </a:r>
            <a:r>
              <a:rPr lang="da-DK" dirty="0" err="1">
                <a:solidFill>
                  <a:srgbClr val="2D958A"/>
                </a:solidFill>
              </a:rPr>
              <a:t>account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/>
              <a:t>http://dev.windows.com</a:t>
            </a:r>
          </a:p>
          <a:p>
            <a:pPr marL="0" indent="0">
              <a:buNone/>
            </a:pPr>
            <a:endParaRPr lang="da-DK" sz="1800" dirty="0"/>
          </a:p>
          <a:p>
            <a:r>
              <a:rPr lang="da-DK" sz="1800" dirty="0"/>
              <a:t>Microsoft primære side for info til udviklere om UWP</a:t>
            </a:r>
          </a:p>
          <a:p>
            <a:r>
              <a:rPr lang="da-DK" sz="1800" dirty="0"/>
              <a:t>Gudelines og dokumentation</a:t>
            </a:r>
          </a:p>
          <a:p>
            <a:r>
              <a:rPr lang="da-DK" sz="1800" dirty="0"/>
              <a:t>Link til download af udviklings værktøjer</a:t>
            </a:r>
          </a:p>
          <a:p>
            <a:r>
              <a:rPr lang="da-DK" sz="1800" dirty="0"/>
              <a:t>Link til eksempler</a:t>
            </a:r>
          </a:p>
          <a:p>
            <a:r>
              <a:rPr lang="da-DK" sz="1800" dirty="0"/>
              <a:t>Support</a:t>
            </a:r>
          </a:p>
          <a:p>
            <a:r>
              <a:rPr lang="da-DK" sz="1800" dirty="0"/>
              <a:t>Partner program</a:t>
            </a:r>
          </a:p>
          <a:p>
            <a:endParaRPr lang="da-DK" sz="1800" dirty="0"/>
          </a:p>
          <a:p>
            <a:r>
              <a:rPr lang="da-DK" sz="18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65248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Developer </a:t>
            </a:r>
            <a:r>
              <a:rPr lang="da-DK" dirty="0" err="1">
                <a:solidFill>
                  <a:srgbClr val="2D958A"/>
                </a:solidFill>
              </a:rPr>
              <a:t>account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a-DK" sz="2400" u="sng" dirty="0"/>
          </a:p>
          <a:p>
            <a:pPr marL="0" indent="0">
              <a:buNone/>
            </a:pPr>
            <a:endParaRPr lang="da-DK" sz="1800" dirty="0"/>
          </a:p>
          <a:p>
            <a:endParaRPr lang="da-DK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1" y="908720"/>
            <a:ext cx="6971643" cy="44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Developer </a:t>
            </a:r>
            <a:r>
              <a:rPr lang="da-DK" dirty="0" err="1">
                <a:solidFill>
                  <a:srgbClr val="2D958A"/>
                </a:solidFill>
              </a:rPr>
              <a:t>account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/>
              <a:t>Dashboard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endParaRPr lang="da-DK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628800"/>
            <a:ext cx="6157841" cy="46085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80112" y="2348880"/>
            <a:ext cx="720080" cy="36004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5" idx="5"/>
          </p:cNvCxnSpPr>
          <p:nvPr/>
        </p:nvCxnSpPr>
        <p:spPr>
          <a:xfrm flipH="1" flipV="1">
            <a:off x="6194739" y="2656193"/>
            <a:ext cx="1473605" cy="206895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Developer </a:t>
            </a:r>
            <a:r>
              <a:rPr lang="da-DK" dirty="0" err="1">
                <a:solidFill>
                  <a:srgbClr val="2D958A"/>
                </a:solidFill>
              </a:rPr>
              <a:t>account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/>
              <a:t>Developer </a:t>
            </a:r>
            <a:r>
              <a:rPr lang="da-DK" sz="2400" u="sng" dirty="0" err="1"/>
              <a:t>account</a:t>
            </a:r>
            <a:endParaRPr lang="da-DK" sz="2400" u="sng" dirty="0"/>
          </a:p>
          <a:p>
            <a:pPr marL="0" indent="0">
              <a:buNone/>
            </a:pPr>
            <a:endParaRPr lang="da-DK" sz="1800" dirty="0"/>
          </a:p>
          <a:p>
            <a:r>
              <a:rPr lang="da-DK" sz="1800" dirty="0"/>
              <a:t>For at kunne distribuerer </a:t>
            </a:r>
            <a:r>
              <a:rPr lang="da-DK" sz="1800" dirty="0" err="1"/>
              <a:t>apps</a:t>
            </a:r>
            <a:r>
              <a:rPr lang="da-DK" sz="1800" dirty="0"/>
              <a:t> benyttes </a:t>
            </a:r>
            <a:r>
              <a:rPr lang="da-DK" sz="1800" i="1" dirty="0"/>
              <a:t>Microsoft Store</a:t>
            </a:r>
          </a:p>
          <a:p>
            <a:r>
              <a:rPr lang="da-DK" sz="1800" dirty="0"/>
              <a:t>For at kunne uploade </a:t>
            </a:r>
            <a:r>
              <a:rPr lang="da-DK" sz="1800" dirty="0" err="1"/>
              <a:t>apps</a:t>
            </a:r>
            <a:r>
              <a:rPr lang="da-DK" sz="1800" dirty="0"/>
              <a:t> skal du have en </a:t>
            </a:r>
            <a:r>
              <a:rPr lang="da-DK" sz="1800" i="1" dirty="0"/>
              <a:t>Developer </a:t>
            </a:r>
            <a:r>
              <a:rPr lang="da-DK" sz="1800" i="1" dirty="0" err="1"/>
              <a:t>Account</a:t>
            </a:r>
            <a:endParaRPr lang="da-DK" sz="1800" i="1" dirty="0"/>
          </a:p>
          <a:p>
            <a:endParaRPr lang="da-DK" sz="1800" dirty="0"/>
          </a:p>
          <a:p>
            <a:endParaRPr lang="da-DK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4904"/>
            <a:ext cx="5931649" cy="38164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07413" y="5147704"/>
            <a:ext cx="720080" cy="39357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7"/>
          </p:cNvCxnSpPr>
          <p:nvPr/>
        </p:nvCxnSpPr>
        <p:spPr>
          <a:xfrm flipH="1">
            <a:off x="4922040" y="3212976"/>
            <a:ext cx="2458272" cy="1992365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Developer </a:t>
            </a:r>
            <a:r>
              <a:rPr lang="da-DK" dirty="0" err="1">
                <a:solidFill>
                  <a:srgbClr val="2D958A"/>
                </a:solidFill>
              </a:rPr>
              <a:t>account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23528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/>
              <a:t>Developer </a:t>
            </a:r>
            <a:r>
              <a:rPr lang="da-DK" sz="2400" u="sng" dirty="0" err="1"/>
              <a:t>account</a:t>
            </a:r>
            <a:endParaRPr lang="da-DK" sz="2400" u="sng" dirty="0"/>
          </a:p>
          <a:p>
            <a:pPr marL="0" indent="0">
              <a:buNone/>
            </a:pPr>
            <a:endParaRPr lang="da-DK" sz="1800" dirty="0"/>
          </a:p>
          <a:p>
            <a:r>
              <a:rPr lang="da-DK" sz="1800" dirty="0"/>
              <a:t>Du skal bruge et: Microsoft Id</a:t>
            </a:r>
          </a:p>
          <a:p>
            <a:endParaRPr lang="da-DK" sz="1800" dirty="0"/>
          </a:p>
          <a:p>
            <a:r>
              <a:rPr lang="da-DK" sz="1800" dirty="0"/>
              <a:t>Det koster kr. 106 som privat og kr. 530 som erhverv (ex. moms)</a:t>
            </a:r>
          </a:p>
          <a:p>
            <a:pPr lvl="1"/>
            <a:r>
              <a:rPr lang="da-DK" sz="1400" dirty="0"/>
              <a:t>Dette er en én gangs betaling</a:t>
            </a:r>
          </a:p>
          <a:p>
            <a:endParaRPr lang="da-DK" sz="1800" dirty="0"/>
          </a:p>
          <a:p>
            <a:r>
              <a:rPr lang="da-DK" sz="1800" dirty="0"/>
              <a:t>Hvis du har et MSDN abonnement</a:t>
            </a:r>
          </a:p>
          <a:p>
            <a:pPr lvl="1"/>
            <a:r>
              <a:rPr lang="da-DK" sz="1400" dirty="0"/>
              <a:t>Benyt samme Microsoft Id som dit MSDN abonnement</a:t>
            </a:r>
          </a:p>
          <a:p>
            <a:pPr lvl="1"/>
            <a:r>
              <a:rPr lang="da-DK" sz="1400" dirty="0"/>
              <a:t>Så er prisen inkluderet i MSDN</a:t>
            </a:r>
          </a:p>
          <a:p>
            <a:endParaRPr lang="da-DK" sz="1800" dirty="0"/>
          </a:p>
          <a:p>
            <a:r>
              <a:rPr lang="da-DK" sz="1800" dirty="0"/>
              <a:t>Oprettelse tager timer for private.</a:t>
            </a:r>
          </a:p>
          <a:p>
            <a:endParaRPr lang="da-DK" sz="1800" dirty="0"/>
          </a:p>
          <a:p>
            <a:r>
              <a:rPr lang="da-DK" sz="1800" dirty="0"/>
              <a:t>Ved erhverv skal man regne med nogle dage</a:t>
            </a:r>
          </a:p>
          <a:p>
            <a:pPr lvl="1"/>
            <a:r>
              <a:rPr lang="da-DK" sz="1400" dirty="0"/>
              <a:t>Erhverv skal udpege en administrator, som kan godkende udviklere</a:t>
            </a:r>
          </a:p>
          <a:p>
            <a:pPr lvl="1"/>
            <a:r>
              <a:rPr lang="da-DK" sz="1400" dirty="0"/>
              <a:t>Administrator vil blive kontaktet ved opringning</a:t>
            </a:r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33089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Developer </a:t>
            </a:r>
            <a:r>
              <a:rPr lang="da-DK" dirty="0" err="1">
                <a:solidFill>
                  <a:srgbClr val="2D958A"/>
                </a:solidFill>
              </a:rPr>
              <a:t>account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a-DK" sz="2400" u="sng" dirty="0"/>
          </a:p>
          <a:p>
            <a:pPr marL="0" indent="0">
              <a:buNone/>
            </a:pPr>
            <a:endParaRPr lang="da-DK" sz="1800" dirty="0"/>
          </a:p>
          <a:p>
            <a:endParaRPr lang="da-DK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980728"/>
            <a:ext cx="6200453" cy="51125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8766" y="1965942"/>
            <a:ext cx="20076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onto</a:t>
            </a:r>
            <a:r>
              <a:rPr lang="da-DK" dirty="0"/>
              <a:t>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Udgiver navn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Øvrige adresse oplysninger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51920" y="2132856"/>
            <a:ext cx="2816846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9752" y="2708920"/>
            <a:ext cx="4375485" cy="14401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11960" y="3262086"/>
            <a:ext cx="2503277" cy="192295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45756" y="4071750"/>
            <a:ext cx="2569481" cy="19632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27984" y="2708920"/>
            <a:ext cx="2287253" cy="14065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Developer </a:t>
            </a:r>
            <a:r>
              <a:rPr lang="da-DK" dirty="0" err="1">
                <a:solidFill>
                  <a:srgbClr val="2D958A"/>
                </a:solidFill>
              </a:rPr>
              <a:t>account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a-DK" sz="2400" u="sng" dirty="0"/>
          </a:p>
          <a:p>
            <a:pPr marL="0" indent="0">
              <a:buNone/>
            </a:pPr>
            <a:endParaRPr lang="da-DK" sz="1800" dirty="0"/>
          </a:p>
          <a:p>
            <a:endParaRPr lang="da-DK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908720"/>
            <a:ext cx="6261426" cy="5688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8766" y="1965942"/>
            <a:ext cx="2007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Evt. kode fra MSDN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Ellers kreditkort oplysninger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35896" y="2204864"/>
            <a:ext cx="3032870" cy="11521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915816" y="2981605"/>
            <a:ext cx="3752950" cy="15275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3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Developer </a:t>
            </a:r>
            <a:r>
              <a:rPr lang="da-DK" dirty="0" err="1">
                <a:solidFill>
                  <a:srgbClr val="2D958A"/>
                </a:solidFill>
              </a:rPr>
              <a:t>account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a-DK" sz="2400" u="sng" dirty="0"/>
          </a:p>
          <a:p>
            <a:pPr marL="0" indent="0">
              <a:buNone/>
            </a:pPr>
            <a:endParaRPr lang="da-DK" sz="1800" dirty="0"/>
          </a:p>
          <a:p>
            <a:endParaRPr lang="da-DK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7" y="908720"/>
            <a:ext cx="6287783" cy="5184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9580" y="1952725"/>
            <a:ext cx="20076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Afvent status: ‘</a:t>
            </a:r>
            <a:r>
              <a:rPr lang="da-DK" dirty="0" err="1"/>
              <a:t>Authorized</a:t>
            </a:r>
            <a:r>
              <a:rPr lang="da-DK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Hvis du tjener penge: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r>
              <a:rPr lang="da-DK" sz="1400" dirty="0"/>
              <a:t>      - Udbetalings konto</a:t>
            </a:r>
          </a:p>
          <a:p>
            <a:r>
              <a:rPr lang="da-DK" sz="1400" dirty="0"/>
              <a:t>      - Skatte erklæring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15688" y="2147919"/>
            <a:ext cx="3143892" cy="7794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364088" y="3861048"/>
            <a:ext cx="1656184" cy="68281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64088" y="4005064"/>
            <a:ext cx="1656184" cy="69043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0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4DF259C307AC499F2382048010A529" ma:contentTypeVersion="2" ma:contentTypeDescription="Opret et nyt dokument." ma:contentTypeScope="" ma:versionID="3a6284ae90a24d9ce564ef7ce2ace2da">
  <xsd:schema xmlns:xsd="http://www.w3.org/2001/XMLSchema" xmlns:xs="http://www.w3.org/2001/XMLSchema" xmlns:p="http://schemas.microsoft.com/office/2006/metadata/properties" xmlns:ns2="3ab1b711-03da-4171-bae9-fb948315bdc8" targetNamespace="http://schemas.microsoft.com/office/2006/metadata/properties" ma:root="true" ma:fieldsID="e2811ddea98fd2c95fc93a8413a5d0f8" ns2:_="">
    <xsd:import namespace="3ab1b711-03da-4171-bae9-fb948315bdc8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1b711-03da-4171-bae9-fb948315bdc8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36B64-6016-493E-B7C4-11DC2F522CD2}">
  <ds:schemaRefs>
    <ds:schemaRef ds:uri="3ab1b711-03da-4171-bae9-fb948315bdc8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316F4BB-C62B-4A76-A047-8A056F0251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b1b711-03da-4171-bae9-fb948315bd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DCF8F2-86B9-4BC1-84EF-2F5461B409ED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46BCEAD2-B78F-4721-862F-F8691D1EFF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21375</TotalTime>
  <Words>234</Words>
  <Application>Microsoft Office PowerPoint</Application>
  <PresentationFormat>On-screen Show (4:3)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BigNoodleTitling</vt:lpstr>
      <vt:lpstr>Arial</vt:lpstr>
      <vt:lpstr>Franklin Gothic Book</vt:lpstr>
      <vt:lpstr>Tahoma</vt:lpstr>
      <vt:lpstr>Franklin Gothic Demi Cond</vt:lpstr>
      <vt:lpstr>Calibri</vt:lpstr>
      <vt:lpstr>Office Theme</vt:lpstr>
      <vt:lpstr>PowerPoint Presentation</vt:lpstr>
      <vt:lpstr>UWP Workshop – Developer account</vt:lpstr>
      <vt:lpstr>UWP Workshop – Developer account</vt:lpstr>
      <vt:lpstr>UWP Workshop – Developer account</vt:lpstr>
      <vt:lpstr>UWP Workshop – Developer account</vt:lpstr>
      <vt:lpstr>UWP Workshop – Developer account</vt:lpstr>
      <vt:lpstr>UWP Workshop – Developer account</vt:lpstr>
      <vt:lpstr>UWP Workshop – Developer account</vt:lpstr>
      <vt:lpstr>UWP Workshop – Developer account</vt:lpstr>
      <vt:lpstr>UWP Workshop – Developer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4D Præsentation</dc:title>
  <dc:subject>Microsoft Partner</dc:subject>
  <dc:creator>Peter Kallin</dc:creator>
  <cp:keywords>CSP</cp:keywords>
  <cp:lastModifiedBy>Peter Wallenius</cp:lastModifiedBy>
  <cp:revision>580</cp:revision>
  <cp:lastPrinted>2016-01-11T12:26:46Z</cp:lastPrinted>
  <dcterms:created xsi:type="dcterms:W3CDTF">2008-02-20T10:52:28Z</dcterms:created>
  <dcterms:modified xsi:type="dcterms:W3CDTF">2016-03-03T12:41:12Z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System Account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System Account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Order">
    <vt:lpwstr>100.000000000000</vt:lpwstr>
  </property>
  <property fmtid="{D5CDD505-2E9C-101B-9397-08002B2CF9AE}" pid="8" name="ContentTypeId">
    <vt:lpwstr>0x010100974DF259C307AC499F2382048010A529</vt:lpwstr>
  </property>
</Properties>
</file>