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682A-8EE2-034E-2099-9A53E2BEC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51957-DE0D-301D-48DF-7B522416D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462EA-47C0-6A90-D1D1-5F49E4C9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73B6-1C74-35D4-FC10-DA93E8EF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6623-B9C5-E1F2-C6CA-B3BAB8D7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34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E67F-0957-A46D-D69A-D623F21C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F6D9B-8139-CC0E-388B-E18251B6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A9F96-31E7-3DC2-468A-F29C9870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4F9F-E06D-1CB5-7A3E-3A27729B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8D94-0ED9-13EF-BE7F-C3CC281D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ADF80-E873-C224-1CD5-5840950E0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1FF08-3FDF-3BBC-5E49-064D7B9A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CA10-2E65-D2E7-1EF4-F91164CA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DC407-EA60-4AC1-A571-9CE0E2A6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0DD6-3943-2C7E-1BB1-1D35A743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4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59DB-7D33-A106-6F05-166E843F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17A7-8F14-37B8-0B6C-7CF9B0130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A63A-8F08-5A4A-6963-E8E34EAB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3017-480E-E19B-F24C-2930A013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2567-7953-7183-62E6-C2855AF0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9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13B5-DC46-5089-0A5F-0AFDB0E7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C978-805E-3105-F6A9-B3451003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5D10-D026-BD86-C0D4-203ADF47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FB651-4DB1-56F5-A0C6-0611CD41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622D-28B4-C7D5-F0F5-FA6A94BC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7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7DD6-5BD8-D15F-4450-F727D80A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E7E3-EE19-E97C-C475-ADCCCCE0E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7BCB6-939D-A9C1-59DF-AB09B7B7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0F59E-57DB-BDE7-37C9-905E97AB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6DF05-3610-7920-2B37-A3FB4AE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1627B-DBCA-1CD8-7AEE-A381F004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4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F1D1-8A74-5FD4-EB58-2C59F74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C0A43-26A9-C99F-65BD-EE71E5EBA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DFB57-9AEB-A9E0-C75A-94C5B66AF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EE921-B9F5-91B1-4A9A-ADFDFC888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9B8BE-D4CC-8D17-02B4-C2BF2ACBC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89D9C-8A58-1137-B842-DCEE1450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1691E-D585-74D8-576A-4D7827C0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08307-179E-C641-418D-78CFE772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7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018C-4C87-B60F-0ED1-065F0076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8F5C8-523C-0B52-016F-38DB6774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B42AA-C4B5-5660-3F6C-6A07ECC6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21732-9659-4D14-97AB-790CD5BA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49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4008D-6AAA-D651-F258-34013042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BF6C-8E45-96ED-69C7-DB399F6C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BC113-2805-56A0-C9AC-04E3AEAB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79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B9EE-A6EB-00A5-A27D-C57E97CD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93CC-1038-A8A1-9741-F4392266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0DB13-834D-2B6B-2407-3BE20156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8F8E3-56EA-1BCE-354E-41CBA670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4A92C-EB44-4FBA-EBC7-B5A6951F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DA253-3DDE-6036-0EC6-53FD1EA0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15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82B8-D667-4E5F-984A-3273D9E6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2A7D0-D1E1-76C7-D447-6EDDC40D3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A087E-9F66-B377-22E9-F69D4D51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7F6D-581F-0EF1-0CBE-526F6C94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A72DC-C186-D670-B1EC-6AC7B95E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BA967-B513-7903-01D2-2A57DFED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63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18C83-3071-4C4D-D7FB-A2A76B5F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256B8-E486-9219-F744-0DFD535B2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1C44-6C7D-379E-1CD4-2D6B763D4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0825-B1A7-1648-DC9A-589397A62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BAE2D-D85E-07A1-9EA8-AD9A0D8E2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58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C0B4-4ECB-F9D4-AA5B-46D3C56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3D66B-5AE4-9751-A6F7-1F876484D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65275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5E58-4B6F-507B-290B-63BAA34B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307C-1BA2-A3BF-73F0-8391ECC3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of Salary against years of experience is given.</a:t>
            </a:r>
          </a:p>
          <a:p>
            <a:r>
              <a:rPr lang="en-US" dirty="0"/>
              <a:t>Aim is to build model using Linear regression model.</a:t>
            </a:r>
          </a:p>
          <a:p>
            <a:r>
              <a:rPr lang="en-US" dirty="0"/>
              <a:t>Is to build a prediction model for Salary Hike.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00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7B73-3D47-2DFE-0821-AE6B1A79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033"/>
            <a:ext cx="10515600" cy="1325563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56B51-7BE6-9649-08C4-55EF21FF4441}"/>
              </a:ext>
            </a:extLst>
          </p:cNvPr>
          <p:cNvSpPr txBox="1"/>
          <p:nvPr/>
        </p:nvSpPr>
        <p:spPr>
          <a:xfrm>
            <a:off x="7826189" y="5082347"/>
            <a:ext cx="192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Correlation factors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657D0-AF05-08B1-ED30-E75B0ABF7AC0}"/>
              </a:ext>
            </a:extLst>
          </p:cNvPr>
          <p:cNvSpPr txBox="1"/>
          <p:nvPr/>
        </p:nvSpPr>
        <p:spPr>
          <a:xfrm>
            <a:off x="838200" y="5082347"/>
            <a:ext cx="27566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Linear regression fitting</a:t>
            </a:r>
          </a:p>
          <a:p>
            <a:endParaRPr lang="en-IN" dirty="0"/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Coefficient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9398.08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Intercept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25977.43</a:t>
            </a:r>
            <a:endParaRPr lang="en-US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R-Square Score: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0.988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D653CD-0735-D339-62E3-FF4ACAB84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0147"/>
            <a:ext cx="4956058" cy="38222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9239BB-8CEA-4E50-1E3C-30709EE62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3" y="1365147"/>
            <a:ext cx="5145569" cy="37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2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D1F7-1357-6AE3-623E-5093573A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DDB1-5ED6-0C9D-4F60-8AC3FE35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Salary hike shows strong correlation with years of experience.</a:t>
            </a:r>
          </a:p>
          <a:p>
            <a:r>
              <a:rPr lang="en-IN" dirty="0"/>
              <a:t>With increasing experience, salary hikes linearly.</a:t>
            </a:r>
          </a:p>
          <a:p>
            <a:endParaRPr lang="en-IN" dirty="0"/>
          </a:p>
          <a:p>
            <a:r>
              <a:rPr lang="en-IN" dirty="0"/>
              <a:t>Prediction model can help individual with their decision. Employee can evaluate their salary based on years </a:t>
            </a:r>
            <a:r>
              <a:rPr lang="en-IN"/>
              <a:t>of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51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Tahoma</vt:lpstr>
      <vt:lpstr>Office Theme</vt:lpstr>
      <vt:lpstr>Salary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Time</dc:title>
  <dc:creator>KP</dc:creator>
  <cp:lastModifiedBy>KP</cp:lastModifiedBy>
  <cp:revision>3</cp:revision>
  <dcterms:created xsi:type="dcterms:W3CDTF">2023-11-19T09:25:10Z</dcterms:created>
  <dcterms:modified xsi:type="dcterms:W3CDTF">2023-11-19T09:50:12Z</dcterms:modified>
</cp:coreProperties>
</file>