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402" r:id="rId3"/>
    <p:sldId id="486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64" r:id="rId25"/>
    <p:sldId id="487" r:id="rId26"/>
    <p:sldId id="400" r:id="rId27"/>
    <p:sldId id="39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86"/>
            <p14:sldId id="466"/>
          </p14:sldIdLst>
        </p14:section>
        <p14:section name="Lists" id="{F8FD5B57-851C-47BF-977A-524AC9A05AEF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8C0E1C8B-C517-4D35-924B-5F2C1F09D1A9}">
          <p14:sldIdLst>
            <p14:sldId id="473"/>
            <p14:sldId id="474"/>
            <p14:sldId id="475"/>
            <p14:sldId id="476"/>
          </p14:sldIdLst>
        </p14:section>
        <p14:section name="Sorting Lists and Arrays" id="{E43B58FD-660A-40CC-A4CC-29A01A92E3E8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onclusion" id="{10E03AB1-9AA8-4E86-9A64-D741901E50A2}">
          <p14:sldIdLst>
            <p14:sldId id="464"/>
            <p14:sldId id="487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477" autoAdjust="0"/>
  </p:normalViewPr>
  <p:slideViewPr>
    <p:cSldViewPr>
      <p:cViewPr varScale="1">
        <p:scale>
          <a:sx n="108" d="100"/>
          <a:sy n="108" d="100"/>
        </p:scale>
        <p:origin x="6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8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672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397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0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6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Print the sorted list as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endParaRPr lang="en-US" dirty="0"/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896360"/>
            <a:ext cx="3644605" cy="97961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in Internet how to calculate 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Lists</a:t>
            </a:r>
          </a:p>
          <a:p>
            <a:r>
              <a:rPr lang="en-GB" sz="3600" dirty="0"/>
              <a:t>2. Reading Lists from the Console</a:t>
            </a:r>
          </a:p>
          <a:p>
            <a:r>
              <a:rPr lang="en-GB" sz="3600" dirty="0"/>
              <a:t>3. Sorting Lists and Arrays</a:t>
            </a:r>
            <a:endParaRPr lang="en-US" sz="3600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0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3" y="3040329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5834912" y="4331317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648593" y="575744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23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1631268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631268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1631268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1221</TotalTime>
  <Words>1676</Words>
  <Application>Microsoft Office PowerPoint</Application>
  <PresentationFormat>Custom</PresentationFormat>
  <Paragraphs>267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Lists</vt:lpstr>
      <vt:lpstr>Table of Contents</vt:lpstr>
      <vt:lpstr>Have a Question?</vt:lpstr>
      <vt:lpstr>Lists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Lists – Exercises</vt:lpstr>
      <vt:lpstr>Summary</vt:lpstr>
      <vt:lpstr>Programming Fundamentals – Lists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Lists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131</cp:revision>
  <dcterms:created xsi:type="dcterms:W3CDTF">2014-01-02T17:00:34Z</dcterms:created>
  <dcterms:modified xsi:type="dcterms:W3CDTF">2018-02-07T09:19:45Z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