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474" r:id="rId12"/>
    <p:sldId id="550" r:id="rId13"/>
    <p:sldId id="572" r:id="rId14"/>
    <p:sldId id="551" r:id="rId15"/>
    <p:sldId id="552" r:id="rId16"/>
    <p:sldId id="553" r:id="rId17"/>
    <p:sldId id="554" r:id="rId18"/>
    <p:sldId id="555" r:id="rId19"/>
    <p:sldId id="576" r:id="rId20"/>
    <p:sldId id="573" r:id="rId21"/>
    <p:sldId id="577" r:id="rId22"/>
    <p:sldId id="578" r:id="rId23"/>
    <p:sldId id="565" r:id="rId24"/>
    <p:sldId id="569" r:id="rId25"/>
    <p:sldId id="559" r:id="rId26"/>
    <p:sldId id="560" r:id="rId27"/>
    <p:sldId id="566" r:id="rId28"/>
    <p:sldId id="567" r:id="rId29"/>
    <p:sldId id="571" r:id="rId30"/>
    <p:sldId id="349" r:id="rId31"/>
    <p:sldId id="543" r:id="rId32"/>
    <p:sldId id="574" r:id="rId33"/>
    <p:sldId id="575" r:id="rId34"/>
    <p:sldId id="546" r:id="rId35"/>
    <p:sldId id="547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</p14:sldIdLst>
        </p14:section>
        <p14:section name="Abstraction vs. Encapsulation" id="{85D36AE2-7698-4484-A6AF-666BCA267EFA}">
          <p14:sldIdLst>
            <p14:sldId id="563"/>
          </p14:sldIdLst>
        </p14:section>
        <p14:section name="Interfaces" id="{6F66BED0-FBED-470B-BAD5-ACFC36FA0673}">
          <p14:sldIdLst>
            <p14:sldId id="473"/>
            <p14:sldId id="474"/>
            <p14:sldId id="550"/>
            <p14:sldId id="572"/>
            <p14:sldId id="551"/>
            <p14:sldId id="552"/>
            <p14:sldId id="553"/>
            <p14:sldId id="554"/>
            <p14:sldId id="555"/>
          </p14:sldIdLst>
        </p14:section>
        <p14:section name="Abstract Classes" id="{5CA655AA-F996-4B8F-9334-05F505D7D975}">
          <p14:sldIdLst>
            <p14:sldId id="576"/>
            <p14:sldId id="573"/>
            <p14:sldId id="577"/>
          </p14:sldIdLst>
        </p14:section>
        <p14:section name="Interfaces vs Abstract Classes" id="{4005647C-69C1-41FB-B54D-84B5EA5FCC29}">
          <p14:sldIdLst>
            <p14:sldId id="578"/>
            <p14:sldId id="565"/>
            <p14:sldId id="569"/>
            <p14:sldId id="559"/>
            <p14:sldId id="560"/>
            <p14:sldId id="566"/>
            <p14:sldId id="567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574"/>
            <p14:sldId id="575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9" autoAdjust="0"/>
    <p:restoredTop sz="94533" autoAdjust="0"/>
  </p:normalViewPr>
  <p:slideViewPr>
    <p:cSldViewPr>
      <p:cViewPr varScale="1">
        <p:scale>
          <a:sx n="64" d="100"/>
          <a:sy n="64" d="100"/>
        </p:scale>
        <p:origin x="158" y="5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5122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026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0.gif"/><Relationship Id="rId4" Type="http://schemas.openxmlformats.org/officeDocument/2006/relationships/image" Target="../media/image47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71" y="2420426"/>
            <a:ext cx="3572873" cy="27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8185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0121" y="4514532"/>
            <a:ext cx="6554101" cy="18185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721505" y="3633731"/>
            <a:ext cx="4731335" cy="81669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00346" y="2456734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820033" y="2455205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implementation </a:t>
            </a:r>
            <a:r>
              <a:rPr lang="en-US" dirty="0"/>
              <a:t>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3012" y="2278592"/>
            <a:ext cx="5181600" cy="16338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3012" y="4038600"/>
            <a:ext cx="5867400" cy="200321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Console.WriteLine("Hello");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408695" y="3589320"/>
            <a:ext cx="75215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interface 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An interface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</a:p>
          <a:p>
            <a:pPr algn="r"/>
            <a:r>
              <a:rPr lang="en-US" dirty="0" smtClean="0"/>
              <a:t>An explicitly implemented member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09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64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2139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4406" y="4703955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6750" y="236382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54" y="4120244"/>
            <a:ext cx="3598731" cy="1630467"/>
            <a:chOff x="-307258" y="1714897"/>
            <a:chExt cx="1971792" cy="1630467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29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29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29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29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0720" y="1186480"/>
            <a:ext cx="5260692" cy="16329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463080"/>
            <a:ext cx="8003892" cy="16329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8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2819400"/>
            <a:ext cx="8003892" cy="16329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4AB35-D6C8-49D1-BE21-199E5F6002C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154232"/>
            <a:ext cx="9569937" cy="5069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1BEF4-DF80-4C79-91A9-46AEB07F649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201860"/>
            <a:ext cx="9457226" cy="5069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 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391F-8AC4-4797-96E4-40B1112E948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Abstract Classes and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instantiated</a:t>
            </a:r>
          </a:p>
          <a:p>
            <a:r>
              <a:rPr lang="en-US" dirty="0" smtClean="0"/>
              <a:t>May contain </a:t>
            </a:r>
            <a:r>
              <a:rPr lang="en-US" b="1" dirty="0" smtClean="0">
                <a:solidFill>
                  <a:schemeClr val="bg1"/>
                </a:solidFill>
              </a:rPr>
              <a:t>abstract methods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bg1"/>
                </a:solidFill>
              </a:rPr>
              <a:t>accessors</a:t>
            </a:r>
          </a:p>
          <a:p>
            <a:r>
              <a:rPr lang="en-US" dirty="0" smtClean="0"/>
              <a:t>Must provide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interface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Implementing an interface might map the interface methods onto </a:t>
            </a:r>
            <a:r>
              <a:rPr lang="en-US" b="1" dirty="0" smtClean="0">
                <a:solidFill>
                  <a:schemeClr val="bg1"/>
                </a:solidFill>
              </a:rPr>
              <a:t>abstract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 dirty="0" smtClean="0"/>
              <a:t>Abstraction</a:t>
            </a:r>
          </a:p>
          <a:p>
            <a:r>
              <a:rPr lang="fr-FR" sz="3600" dirty="0" smtClean="0"/>
              <a:t>Interfaces</a:t>
            </a:r>
          </a:p>
          <a:p>
            <a:r>
              <a:rPr lang="fr-FR" sz="3600" dirty="0" smtClean="0"/>
              <a:t>Abstract Classes</a:t>
            </a:r>
          </a:p>
          <a:p>
            <a:r>
              <a:rPr lang="fr-FR" sz="3600" dirty="0"/>
              <a:t>Interfaces vs Abstract Classes </a:t>
            </a:r>
            <a:endParaRPr lang="fr-FR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implicitly a </a:t>
            </a:r>
            <a:r>
              <a:rPr lang="en-US" sz="3600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/>
              <a:t>Abstract method declarations are only permitted in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abstract classes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An </a:t>
            </a:r>
            <a:r>
              <a:rPr lang="en-US" dirty="0"/>
              <a:t>abstract method declaration provides no actual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implementation:</a:t>
            </a:r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03437" y="4572000"/>
            <a:ext cx="7543800" cy="8559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void Build();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Interfaces vs Abstract Classes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219200"/>
            <a:ext cx="3200400" cy="27449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738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56899"/>
            <a:chOff x="4683210" y="1333424"/>
            <a:chExt cx="3658600" cy="115689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277881"/>
            <a:chOff x="5180012" y="1653737"/>
            <a:chExt cx="4608598" cy="2277881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950411" y="5253774"/>
            <a:ext cx="3658600" cy="609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2941" y="5346892"/>
            <a:ext cx="3658600" cy="609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3544589">
            <a:off x="5806976" y="3837522"/>
            <a:ext cx="190698" cy="17927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5" y="4191471"/>
            <a:ext cx="212432" cy="93986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65512" y="1143000"/>
            <a:ext cx="5257800" cy="504667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19200"/>
            <a:ext cx="9906000" cy="5046675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342881"/>
            <a:ext cx="7620000" cy="460071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smtClean="0"/>
          </a:p>
          <a:p>
            <a:pPr marL="0" indent="0" algn="ctr">
              <a:buNone/>
            </a:pPr>
            <a:r>
              <a:rPr lang="en-US" sz="8800" b="1" u="sng" smtClean="0">
                <a:solidFill>
                  <a:schemeClr val="bg1"/>
                </a:solidFill>
              </a:rPr>
              <a:t>sli.do</a:t>
            </a:r>
            <a:endParaRPr lang="bg-BG" sz="7200" b="1" u="sng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</a:t>
            </a:r>
            <a:r>
              <a:rPr lang="en-US" sz="11500" b="1" noProof="1" smtClean="0"/>
              <a:t>csharp</a:t>
            </a:r>
            <a:r>
              <a:rPr lang="bg-BG" sz="11500" smtClean="0"/>
              <a:t>-</a:t>
            </a:r>
            <a:r>
              <a:rPr lang="en-US" sz="11500" b="1" smtClean="0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786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945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Achieving Abstraction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838200"/>
            <a:ext cx="3581400" cy="32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ones </a:t>
            </a:r>
            <a:r>
              <a:rPr lang="en-US" b="1" dirty="0">
                <a:solidFill>
                  <a:schemeClr val="bg1"/>
                </a:solidFill>
              </a:rPr>
              <a:t>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</a:t>
            </a:r>
            <a:r>
              <a:rPr lang="en-US" dirty="0" smtClean="0"/>
              <a:t>chieve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5212" y="3124200"/>
            <a:ext cx="7108703" cy="16338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00200"/>
            <a:ext cx="294142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4412</TotalTime>
  <Words>1663</Words>
  <Application>Microsoft Office PowerPoint</Application>
  <PresentationFormat>Custom</PresentationFormat>
  <Paragraphs>392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Example: Interface</vt:lpstr>
      <vt:lpstr>Interface (2)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PowerPoint Presentation</vt:lpstr>
      <vt:lpstr>Abstract class</vt:lpstr>
      <vt:lpstr>Abstract Methods</vt:lpstr>
      <vt:lpstr>PowerPoint Presentation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Interfaces and Abstraction</dc:title>
  <dc:subject>C# OOP  – Practical Training Course @ SoftUni</dc:subject>
  <dc:creator>Software University (SoftUni)</dc:creator>
  <cp:keywords>C# OOP , C#, OOP, Software University, SoftUni, programming, coding, software development, education, training, course</cp:keywords>
  <dc:description>C# OOP Course @ SoftUni – https://softuni.bg/courses/csharp-oop-basics</dc:description>
  <cp:lastModifiedBy>Мариела Цветанова</cp:lastModifiedBy>
  <cp:revision>472</cp:revision>
  <dcterms:created xsi:type="dcterms:W3CDTF">2014-01-02T17:00:34Z</dcterms:created>
  <dcterms:modified xsi:type="dcterms:W3CDTF">2019-07-03T08:03:40Z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