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74" r:id="rId2"/>
    <p:sldId id="276" r:id="rId3"/>
    <p:sldId id="543" r:id="rId4"/>
    <p:sldId id="353" r:id="rId5"/>
    <p:sldId id="532" r:id="rId6"/>
    <p:sldId id="533" r:id="rId7"/>
    <p:sldId id="534" r:id="rId8"/>
    <p:sldId id="535" r:id="rId9"/>
    <p:sldId id="536" r:id="rId10"/>
    <p:sldId id="537" r:id="rId11"/>
    <p:sldId id="542" r:id="rId12"/>
    <p:sldId id="349" r:id="rId13"/>
    <p:sldId id="528" r:id="rId14"/>
    <p:sldId id="544" r:id="rId15"/>
    <p:sldId id="545" r:id="rId16"/>
    <p:sldId id="405" r:id="rId17"/>
    <p:sldId id="4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43"/>
          </p14:sldIdLst>
        </p14:section>
        <p14:section name="Test Driven Development" id="{BC4A3995-4CED-4320-A673-95328C9C809D}">
          <p14:sldIdLst>
            <p14:sldId id="353"/>
            <p14:sldId id="532"/>
            <p14:sldId id="533"/>
            <p14:sldId id="534"/>
            <p14:sldId id="535"/>
            <p14:sldId id="536"/>
            <p14:sldId id="537"/>
            <p14:sldId id="542"/>
          </p14:sldIdLst>
        </p14:section>
        <p14:section name="Conclusion" id="{10E03AB1-9AA8-4E86-9A64-D741901E50A2}">
          <p14:sldIdLst>
            <p14:sldId id="349"/>
            <p14:sldId id="528"/>
            <p14:sldId id="544"/>
            <p14:sldId id="545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11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4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3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8709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059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3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8" r:id="rId14"/>
    <p:sldLayoutId id="2147483687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5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56.jpeg"/><Relationship Id="rId9" Type="http://schemas.openxmlformats.org/officeDocument/2006/relationships/hyperlink" Target="https://www.lukanet.com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Test-Driven Development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87" y="2185796"/>
            <a:ext cx="3127246" cy="30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create a 100% </a:t>
            </a:r>
            <a:r>
              <a:rPr lang="en-US" b="1" dirty="0">
                <a:hlinkClick r:id="rId2"/>
              </a:rPr>
              <a:t>regression test</a:t>
            </a:r>
            <a:r>
              <a:rPr lang="en-US" b="1" dirty="0"/>
              <a:t> </a:t>
            </a:r>
            <a:r>
              <a:rPr lang="en-US" dirty="0"/>
              <a:t>suite</a:t>
            </a:r>
          </a:p>
          <a:p>
            <a:r>
              <a:rPr lang="en-US" dirty="0"/>
              <a:t>The unit tests form 100% of your design specification</a:t>
            </a:r>
          </a:p>
          <a:p>
            <a:r>
              <a:rPr lang="en-US" dirty="0"/>
              <a:t>You only need to unit test</a:t>
            </a:r>
          </a:p>
          <a:p>
            <a:r>
              <a:rPr lang="en-US" dirty="0"/>
              <a:t>TDD is sufficient for testing</a:t>
            </a:r>
          </a:p>
          <a:p>
            <a:r>
              <a:rPr lang="en-US" dirty="0"/>
              <a:t>TDD doesn't scale (partially true)</a:t>
            </a:r>
          </a:p>
          <a:p>
            <a:pPr lvl="1"/>
            <a:r>
              <a:rPr lang="en-US" dirty="0"/>
              <a:t>Your test suite takes too long to run</a:t>
            </a:r>
          </a:p>
          <a:p>
            <a:pPr lvl="1"/>
            <a:r>
              <a:rPr lang="en-US" dirty="0"/>
              <a:t>Not all developers know how to 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4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131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2862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Code and Test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Test-Driven Development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Reasons to use TDD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Myths and Misconceptions</a:t>
            </a:r>
            <a:br>
              <a:rPr lang="en-US" sz="3600" dirty="0"/>
            </a:br>
            <a:r>
              <a:rPr lang="en-US" sz="3600" dirty="0"/>
              <a:t>about TDD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noProof="1" smtClean="0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Test-Driven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258455"/>
            <a:ext cx="2863273" cy="28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57" y="3759168"/>
            <a:ext cx="2917970" cy="22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74234" y="2521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</a:t>
            </a:r>
            <a:endParaRPr lang="bg-BG" dirty="0">
              <a:effectLst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74234" y="36007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unit test</a:t>
            </a:r>
            <a:endParaRPr lang="bg-BG" dirty="0">
              <a:effectLst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74234" y="4680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and succeed</a:t>
            </a:r>
            <a:endParaRPr lang="bg-BG" dirty="0">
              <a:effectLst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8446509" y="2160864"/>
            <a:ext cx="0" cy="360045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584056" y="5040589"/>
            <a:ext cx="1589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dirty="0"/>
              <a:t>Time flow</a:t>
            </a:r>
            <a:endParaRPr kumimoji="0"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894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6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46230" y="20875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Pick </a:t>
            </a:r>
            <a:r>
              <a:rPr lang="bg-BG" dirty="0">
                <a:effectLst/>
              </a:rPr>
              <a:t>а </a:t>
            </a:r>
            <a:r>
              <a:rPr lang="en-US" dirty="0">
                <a:effectLst/>
              </a:rPr>
              <a:t>test</a:t>
            </a:r>
            <a:endParaRPr lang="bg-BG" dirty="0">
              <a:effectLst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46230" y="3300547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Compile and fail</a:t>
            </a:r>
            <a:endParaRPr lang="bg-BG" dirty="0">
              <a:effectLst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46230" y="51482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 to pass test </a:t>
            </a:r>
            <a:endParaRPr lang="bg-BG" dirty="0">
              <a:effectLst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46230" y="3901848"/>
            <a:ext cx="605632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enough code to compile</a:t>
            </a:r>
            <a:endParaRPr lang="bg-BG" dirty="0">
              <a:effectLst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446230" y="4524375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test and fail</a:t>
            </a:r>
            <a:endParaRPr lang="bg-BG" dirty="0">
              <a:effectLst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46230" y="1366837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Create a test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list</a:t>
            </a:r>
            <a:endParaRPr lang="bg-BG" dirty="0">
              <a:effectLst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Time flow</a:t>
            </a:r>
            <a:endParaRPr lang="bg-BG" dirty="0">
              <a:effectLst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46230" y="26971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test</a:t>
            </a:r>
            <a:endParaRPr lang="bg-BG" dirty="0">
              <a:effectLst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46230" y="57959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Remove duplication</a:t>
            </a:r>
            <a:endParaRPr lang="bg-BG" dirty="0">
              <a:effectLst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TDD</a:t>
            </a:r>
            <a:r>
              <a:rPr lang="en-US" dirty="0"/>
              <a:t> helps find design issues early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Avoids reworking</a:t>
            </a:r>
          </a:p>
          <a:p>
            <a:pPr>
              <a:buClr>
                <a:schemeClr val="tx1"/>
              </a:buClr>
            </a:pPr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/>
              <a:t> chance of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will be more </a:t>
            </a:r>
            <a:r>
              <a:rPr lang="en-US" b="1" dirty="0">
                <a:solidFill>
                  <a:schemeClr val="bg1"/>
                </a:solidFill>
              </a:rPr>
              <a:t>comprehensive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4143</TotalTime>
  <Words>446</Words>
  <Application>Microsoft Office PowerPoint</Application>
  <PresentationFormat>Widescreen</PresentationFormat>
  <Paragraphs>113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Test-Driven Development</vt:lpstr>
      <vt:lpstr>Table of Contents</vt:lpstr>
      <vt:lpstr>Have a Question?</vt:lpstr>
      <vt:lpstr>PowerPoint Presentation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Test Driven Development</dc:title>
  <dc:subject>C# OOP course @ SoftUni</dc:subject>
  <dc:creator>Software University (SoftUni)</dc:creator>
  <cp:keywords>C# OOP, Unit Testing, Tests, TDD</cp:keywords>
  <dc:description>C# OOP course @ SoftUni – https://softuni.bg/courses/csharp-oop</dc:description>
  <cp:lastModifiedBy>Мариела Цветанова</cp:lastModifiedBy>
  <cp:revision>95</cp:revision>
  <dcterms:created xsi:type="dcterms:W3CDTF">2018-05-23T13:08:44Z</dcterms:created>
  <dcterms:modified xsi:type="dcterms:W3CDTF">2019-07-03T13:27:32Z</dcterms:modified>
  <cp:category/>
</cp:coreProperties>
</file>